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2" r:id="rId5"/>
    <p:sldMasterId id="2147483743" r:id="rId6"/>
    <p:sldMasterId id="2147483744" r:id="rId7"/>
    <p:sldMasterId id="214748374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y="5143500" cx="9144000"/>
  <p:notesSz cx="6858000" cy="9144000"/>
  <p:embeddedFontLst>
    <p:embeddedFont>
      <p:font typeface="Gloria Hallelujah"/>
      <p:regular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Bebas Neue"/>
      <p:regular r:id="rId31"/>
    </p:embeddedFont>
    <p:embeddedFont>
      <p:font typeface="Didact Gothic"/>
      <p:regular r:id="rId32"/>
    </p:embeddedFont>
    <p:embeddedFont>
      <p:font typeface="Helvetica Neue"/>
      <p:regular r:id="rId33"/>
      <p:bold r:id="rId34"/>
      <p:italic r:id="rId35"/>
      <p:boldItalic r:id="rId36"/>
    </p:embeddedFont>
    <p:embeddedFont>
      <p:font typeface="PT Sans"/>
      <p:regular r:id="rId37"/>
      <p:bold r:id="rId38"/>
      <p:italic r:id="rId39"/>
      <p:boldItalic r:id="rId40"/>
    </p:embeddedFont>
    <p:embeddedFont>
      <p:font typeface="Nunito Black"/>
      <p:bold r:id="rId41"/>
      <p:boldItalic r:id="rId42"/>
    </p:embeddedFont>
    <p:embeddedFont>
      <p:font typeface="Barlow"/>
      <p:regular r:id="rId43"/>
      <p:bold r:id="rId44"/>
      <p:italic r:id="rId45"/>
      <p:boldItalic r:id="rId46"/>
    </p:embeddedFont>
    <p:embeddedFont>
      <p:font typeface="Poppins ExtraBold"/>
      <p:bold r:id="rId47"/>
      <p:boldItalic r:id="rId48"/>
    </p:embeddedFont>
    <p:embeddedFont>
      <p:font typeface="DM Serif Display"/>
      <p:regular r:id="rId49"/>
      <p:italic r:id="rId50"/>
    </p:embeddedFont>
    <p:embeddedFont>
      <p:font typeface="Sigmar One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823B40-02FA-47BF-8136-680342EFB4AC}">
  <a:tblStyle styleId="{14823B40-02FA-47BF-8136-680342EFB4A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-boldItalic.fntdata"/><Relationship Id="rId42" Type="http://schemas.openxmlformats.org/officeDocument/2006/relationships/font" Target="fonts/NunitoBlack-boldItalic.fntdata"/><Relationship Id="rId41" Type="http://schemas.openxmlformats.org/officeDocument/2006/relationships/font" Target="fonts/NunitoBlack-bold.fntdata"/><Relationship Id="rId44" Type="http://schemas.openxmlformats.org/officeDocument/2006/relationships/font" Target="fonts/Barlow-bold.fntdata"/><Relationship Id="rId43" Type="http://schemas.openxmlformats.org/officeDocument/2006/relationships/font" Target="fonts/Barlow-regular.fntdata"/><Relationship Id="rId46" Type="http://schemas.openxmlformats.org/officeDocument/2006/relationships/font" Target="fonts/Barlow-boldItalic.fntdata"/><Relationship Id="rId45" Type="http://schemas.openxmlformats.org/officeDocument/2006/relationships/font" Target="fonts/Barlow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font" Target="fonts/PoppinsExtraBold-boldItalic.fntdata"/><Relationship Id="rId47" Type="http://schemas.openxmlformats.org/officeDocument/2006/relationships/font" Target="fonts/PoppinsExtraBold-bold.fntdata"/><Relationship Id="rId49" Type="http://schemas.openxmlformats.org/officeDocument/2006/relationships/font" Target="fonts/DMSerifDisplay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BebasNeue-regular.fntdata"/><Relationship Id="rId30" Type="http://schemas.openxmlformats.org/officeDocument/2006/relationships/font" Target="fonts/Poppins-boldItalic.fntdata"/><Relationship Id="rId33" Type="http://schemas.openxmlformats.org/officeDocument/2006/relationships/font" Target="fonts/HelveticaNeue-regular.fntdata"/><Relationship Id="rId32" Type="http://schemas.openxmlformats.org/officeDocument/2006/relationships/font" Target="fonts/DidactGothic-regular.fntdata"/><Relationship Id="rId35" Type="http://schemas.openxmlformats.org/officeDocument/2006/relationships/font" Target="fonts/HelveticaNeue-italic.fntdata"/><Relationship Id="rId34" Type="http://schemas.openxmlformats.org/officeDocument/2006/relationships/font" Target="fonts/HelveticaNeue-bold.fntdata"/><Relationship Id="rId37" Type="http://schemas.openxmlformats.org/officeDocument/2006/relationships/font" Target="fonts/PTSans-regular.fntdata"/><Relationship Id="rId36" Type="http://schemas.openxmlformats.org/officeDocument/2006/relationships/font" Target="fonts/HelveticaNeue-boldItalic.fntdata"/><Relationship Id="rId39" Type="http://schemas.openxmlformats.org/officeDocument/2006/relationships/font" Target="fonts/PTSans-italic.fntdata"/><Relationship Id="rId38" Type="http://schemas.openxmlformats.org/officeDocument/2006/relationships/font" Target="fonts/PTSans-bold.fntdata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font" Target="fonts/GloriaHallelujah-regular.fntdata"/><Relationship Id="rId25" Type="http://schemas.openxmlformats.org/officeDocument/2006/relationships/slide" Target="slides/slide16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29" Type="http://schemas.openxmlformats.org/officeDocument/2006/relationships/font" Target="fonts/Poppins-italic.fntdata"/><Relationship Id="rId51" Type="http://schemas.openxmlformats.org/officeDocument/2006/relationships/font" Target="fonts/SigmarOne-regular.fntdata"/><Relationship Id="rId50" Type="http://schemas.openxmlformats.org/officeDocument/2006/relationships/font" Target="fonts/DMSerifDisplay-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2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g32208d10015_0_5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4" name="Google Shape;2614;g32208d10015_0_55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3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g32208d10015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5" name="Google Shape;2935;g32208d10015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g32208d10015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3" name="Google Shape;2943;g32208d10015_0_3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9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g32208d10015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1" name="Google Shape;2951;g32208d10015_0_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0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g32208d10015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2" name="Google Shape;2962;g32208d10015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7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Google Shape;2988;g32208d10015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9" name="Google Shape;2989;g32208d10015_0_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6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g32208d10015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8" name="Google Shape;3008;g32208d10015_0_3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2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g32208d10015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4" name="Google Shape;3024;g32208d10015_0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7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32208d10015_0_5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32208d10015_0_5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2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g32208d10015_0_5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4" name="Google Shape;2634;g32208d10015_0_55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0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g32208d10015_0_5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32208d10015_0_5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6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g32208d10015_0_5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8" name="Google Shape;2748;g32208d10015_0_5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6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g32208d10015_0_56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8" name="Google Shape;2758;g32208d10015_0_56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4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32208d10015_0_5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32208d10015_0_5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4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32208d10015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32208d10015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TEMPLATE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EDIT PAIRED EIGHTH NOTES: HIGHLIGHT, RIGHT CLICK, SELECT UNGROUP DOUBLE CLICK THE LETTER TO EDIT</a:t>
            </a:r>
            <a:br>
              <a:rPr lang="en"/>
            </a:br>
            <a:r>
              <a:rPr lang="en"/>
              <a:t>	WHEN FINISHED HIGHLIGHT, RIGHT CLICK AND GROUP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5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32208d10015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32208d10015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 flipH="1" rot="-5400000">
            <a:off x="-119898" y="-2520722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" name="Google Shape;54;p13"/>
          <p:cNvGrpSpPr/>
          <p:nvPr/>
        </p:nvGrpSpPr>
        <p:grpSpPr>
          <a:xfrm rot="-854971">
            <a:off x="4968763" y="4154127"/>
            <a:ext cx="5594673" cy="1225856"/>
            <a:chOff x="726100" y="-203500"/>
            <a:chExt cx="5400400" cy="1183150"/>
          </a:xfrm>
        </p:grpSpPr>
        <p:sp>
          <p:nvSpPr>
            <p:cNvPr id="55" name="Google Shape;55;p13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13"/>
          <p:cNvSpPr/>
          <p:nvPr/>
        </p:nvSpPr>
        <p:spPr>
          <a:xfrm>
            <a:off x="8430775" y="-122250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>
            <a:off x="194162" y="3106957"/>
            <a:ext cx="226704" cy="226704"/>
            <a:chOff x="4748900" y="3722325"/>
            <a:chExt cx="140775" cy="140775"/>
          </a:xfrm>
        </p:grpSpPr>
        <p:sp>
          <p:nvSpPr>
            <p:cNvPr id="133" name="Google Shape;133;p13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13"/>
          <p:cNvSpPr/>
          <p:nvPr/>
        </p:nvSpPr>
        <p:spPr>
          <a:xfrm>
            <a:off x="420875" y="4098750"/>
            <a:ext cx="125053" cy="125000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7324200" y="246962"/>
            <a:ext cx="85648" cy="85623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" name="Google Shape;143;p13"/>
          <p:cNvGrpSpPr/>
          <p:nvPr/>
        </p:nvGrpSpPr>
        <p:grpSpPr>
          <a:xfrm rot="1097863">
            <a:off x="-1831901" y="3692585"/>
            <a:ext cx="8984191" cy="1968495"/>
            <a:chOff x="726100" y="-203500"/>
            <a:chExt cx="5400400" cy="1183150"/>
          </a:xfrm>
        </p:grpSpPr>
        <p:sp>
          <p:nvSpPr>
            <p:cNvPr id="144" name="Google Shape;144;p13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13"/>
          <p:cNvGrpSpPr/>
          <p:nvPr/>
        </p:nvGrpSpPr>
        <p:grpSpPr>
          <a:xfrm rot="1097863">
            <a:off x="-1242576" y="3293085"/>
            <a:ext cx="8984191" cy="1968495"/>
            <a:chOff x="726100" y="-203500"/>
            <a:chExt cx="5400400" cy="1183150"/>
          </a:xfrm>
        </p:grpSpPr>
        <p:sp>
          <p:nvSpPr>
            <p:cNvPr id="221" name="Google Shape;221;p13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 2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 txBox="1"/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99" name="Google Shape;299;p14"/>
          <p:cNvSpPr txBox="1"/>
          <p:nvPr>
            <p:ph idx="1" type="body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300" name="Google Shape;300;p14"/>
          <p:cNvSpPr txBox="1"/>
          <p:nvPr>
            <p:ph idx="2" type="body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940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301" name="Google Shape;301;p1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3341225" y="948844"/>
            <a:ext cx="7987967" cy="4635975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6"/>
          <p:cNvSpPr/>
          <p:nvPr/>
        </p:nvSpPr>
        <p:spPr>
          <a:xfrm flipH="1" rot="-5400000">
            <a:off x="557055" y="-2155955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9213" y="2280214"/>
            <a:ext cx="921276" cy="10100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0" name="Google Shape;3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27664">
            <a:off x="8540921" y="2394340"/>
            <a:ext cx="1357701" cy="32247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11" name="Google Shape;311;p16"/>
          <p:cNvSpPr txBox="1"/>
          <p:nvPr>
            <p:ph type="ctrTitle"/>
          </p:nvPr>
        </p:nvSpPr>
        <p:spPr>
          <a:xfrm>
            <a:off x="1710000" y="1394675"/>
            <a:ext cx="5724000" cy="18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12" name="Google Shape;312;p16"/>
          <p:cNvSpPr txBox="1"/>
          <p:nvPr>
            <p:ph idx="1" type="subTitle"/>
          </p:nvPr>
        </p:nvSpPr>
        <p:spPr>
          <a:xfrm>
            <a:off x="1710000" y="3273025"/>
            <a:ext cx="5724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313" name="Google Shape;3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122142">
            <a:off x="6703904" y="-3293618"/>
            <a:ext cx="2675241" cy="536018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7"/>
          <p:cNvSpPr/>
          <p:nvPr/>
        </p:nvSpPr>
        <p:spPr>
          <a:xfrm>
            <a:off x="8430775" y="1941150"/>
            <a:ext cx="1443000" cy="1443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7"/>
          <p:cNvSpPr/>
          <p:nvPr/>
        </p:nvSpPr>
        <p:spPr>
          <a:xfrm flipH="1" rot="10800000">
            <a:off x="-287998" y="385753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8" name="Google Shape;318;p17"/>
          <p:cNvGrpSpPr/>
          <p:nvPr/>
        </p:nvGrpSpPr>
        <p:grpSpPr>
          <a:xfrm>
            <a:off x="8613762" y="795720"/>
            <a:ext cx="226704" cy="226704"/>
            <a:chOff x="4748900" y="3722325"/>
            <a:chExt cx="140775" cy="140775"/>
          </a:xfrm>
        </p:grpSpPr>
        <p:sp>
          <p:nvSpPr>
            <p:cNvPr id="319" name="Google Shape;319;p17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" name="Google Shape;327;p17"/>
          <p:cNvSpPr txBox="1"/>
          <p:nvPr>
            <p:ph type="title"/>
          </p:nvPr>
        </p:nvSpPr>
        <p:spPr>
          <a:xfrm>
            <a:off x="2038200" y="2414400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8" name="Google Shape;328;p17"/>
          <p:cNvSpPr txBox="1"/>
          <p:nvPr>
            <p:ph hasCustomPrompt="1" idx="2" type="title"/>
          </p:nvPr>
        </p:nvSpPr>
        <p:spPr>
          <a:xfrm>
            <a:off x="4121550" y="1601375"/>
            <a:ext cx="9009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7"/>
          <p:cNvSpPr txBox="1"/>
          <p:nvPr>
            <p:ph idx="1" type="subTitle"/>
          </p:nvPr>
        </p:nvSpPr>
        <p:spPr>
          <a:xfrm>
            <a:off x="2038200" y="3167125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3" name="Google Shape;333;p18"/>
          <p:cNvSpPr txBox="1"/>
          <p:nvPr>
            <p:ph idx="1" type="body"/>
          </p:nvPr>
        </p:nvSpPr>
        <p:spPr>
          <a:xfrm>
            <a:off x="720000" y="1005264"/>
            <a:ext cx="7704000" cy="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34" name="Google Shape;334;p18"/>
          <p:cNvSpPr/>
          <p:nvPr/>
        </p:nvSpPr>
        <p:spPr>
          <a:xfrm rot="-5400000">
            <a:off x="4728168" y="1161962"/>
            <a:ext cx="6612519" cy="3837706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00" y="4101525"/>
            <a:ext cx="591026" cy="11841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336" name="Google Shape;336;p18"/>
          <p:cNvGrpSpPr/>
          <p:nvPr/>
        </p:nvGrpSpPr>
        <p:grpSpPr>
          <a:xfrm rot="-3430742">
            <a:off x="-3452336" y="232778"/>
            <a:ext cx="6231844" cy="1808357"/>
            <a:chOff x="749000" y="4201750"/>
            <a:chExt cx="5523725" cy="1602875"/>
          </a:xfrm>
        </p:grpSpPr>
        <p:sp>
          <p:nvSpPr>
            <p:cNvPr id="337" name="Google Shape;337;p18"/>
            <p:cNvSpPr/>
            <p:nvPr/>
          </p:nvSpPr>
          <p:spPr>
            <a:xfrm>
              <a:off x="852425" y="4226600"/>
              <a:ext cx="182550" cy="355600"/>
            </a:xfrm>
            <a:custGeom>
              <a:rect b="b" l="l" r="r" t="t"/>
              <a:pathLst>
                <a:path extrusionOk="0" h="14224" w="7302">
                  <a:moveTo>
                    <a:pt x="5789" y="14125"/>
                  </a:moveTo>
                  <a:cubicBezTo>
                    <a:pt x="5392" y="14005"/>
                    <a:pt x="5014" y="13707"/>
                    <a:pt x="4795" y="13309"/>
                  </a:cubicBezTo>
                  <a:cubicBezTo>
                    <a:pt x="4656" y="13050"/>
                    <a:pt x="4616" y="12812"/>
                    <a:pt x="4675" y="12593"/>
                  </a:cubicBezTo>
                  <a:cubicBezTo>
                    <a:pt x="4755" y="12334"/>
                    <a:pt x="4914" y="12195"/>
                    <a:pt x="5193" y="12135"/>
                  </a:cubicBezTo>
                  <a:cubicBezTo>
                    <a:pt x="5312" y="12115"/>
                    <a:pt x="5471" y="12215"/>
                    <a:pt x="5551" y="12354"/>
                  </a:cubicBezTo>
                  <a:cubicBezTo>
                    <a:pt x="5610" y="12513"/>
                    <a:pt x="5591" y="12633"/>
                    <a:pt x="5471" y="12652"/>
                  </a:cubicBezTo>
                  <a:cubicBezTo>
                    <a:pt x="5312" y="12692"/>
                    <a:pt x="5193" y="12792"/>
                    <a:pt x="5173" y="12911"/>
                  </a:cubicBezTo>
                  <a:cubicBezTo>
                    <a:pt x="5153" y="12991"/>
                    <a:pt x="5153" y="13110"/>
                    <a:pt x="5213" y="13229"/>
                  </a:cubicBezTo>
                  <a:cubicBezTo>
                    <a:pt x="5372" y="13508"/>
                    <a:pt x="5750" y="13707"/>
                    <a:pt x="6008" y="13647"/>
                  </a:cubicBezTo>
                  <a:cubicBezTo>
                    <a:pt x="6207" y="13627"/>
                    <a:pt x="6884" y="13448"/>
                    <a:pt x="6446" y="12633"/>
                  </a:cubicBezTo>
                  <a:lnTo>
                    <a:pt x="5352" y="10604"/>
                  </a:lnTo>
                  <a:cubicBezTo>
                    <a:pt x="3999" y="10663"/>
                    <a:pt x="2408" y="9748"/>
                    <a:pt x="1672" y="8455"/>
                  </a:cubicBezTo>
                  <a:cubicBezTo>
                    <a:pt x="995" y="7262"/>
                    <a:pt x="1513" y="6148"/>
                    <a:pt x="1970" y="5252"/>
                  </a:cubicBezTo>
                  <a:lnTo>
                    <a:pt x="1970" y="5232"/>
                  </a:lnTo>
                  <a:cubicBezTo>
                    <a:pt x="2010" y="5093"/>
                    <a:pt x="2089" y="4954"/>
                    <a:pt x="2169" y="4795"/>
                  </a:cubicBezTo>
                  <a:lnTo>
                    <a:pt x="1115" y="2945"/>
                  </a:lnTo>
                  <a:cubicBezTo>
                    <a:pt x="379" y="1612"/>
                    <a:pt x="1" y="617"/>
                    <a:pt x="120" y="220"/>
                  </a:cubicBezTo>
                  <a:cubicBezTo>
                    <a:pt x="180" y="80"/>
                    <a:pt x="279" y="21"/>
                    <a:pt x="339" y="21"/>
                  </a:cubicBezTo>
                  <a:cubicBezTo>
                    <a:pt x="438" y="1"/>
                    <a:pt x="597" y="21"/>
                    <a:pt x="796" y="160"/>
                  </a:cubicBezTo>
                  <a:cubicBezTo>
                    <a:pt x="1234" y="418"/>
                    <a:pt x="1831" y="1154"/>
                    <a:pt x="2368" y="2089"/>
                  </a:cubicBezTo>
                  <a:cubicBezTo>
                    <a:pt x="2786" y="2845"/>
                    <a:pt x="2925" y="3581"/>
                    <a:pt x="2865" y="4278"/>
                  </a:cubicBezTo>
                  <a:cubicBezTo>
                    <a:pt x="2825" y="4536"/>
                    <a:pt x="2786" y="4755"/>
                    <a:pt x="2706" y="4954"/>
                  </a:cubicBezTo>
                  <a:lnTo>
                    <a:pt x="3880" y="7043"/>
                  </a:lnTo>
                  <a:cubicBezTo>
                    <a:pt x="4357" y="7023"/>
                    <a:pt x="4874" y="7182"/>
                    <a:pt x="5352" y="7460"/>
                  </a:cubicBezTo>
                  <a:cubicBezTo>
                    <a:pt x="5789" y="7739"/>
                    <a:pt x="6167" y="8137"/>
                    <a:pt x="6386" y="8555"/>
                  </a:cubicBezTo>
                  <a:cubicBezTo>
                    <a:pt x="6864" y="9450"/>
                    <a:pt x="6585" y="10305"/>
                    <a:pt x="5770" y="10544"/>
                  </a:cubicBezTo>
                  <a:lnTo>
                    <a:pt x="6864" y="12593"/>
                  </a:lnTo>
                  <a:cubicBezTo>
                    <a:pt x="7301" y="13428"/>
                    <a:pt x="7083" y="14085"/>
                    <a:pt x="6287" y="14204"/>
                  </a:cubicBezTo>
                  <a:cubicBezTo>
                    <a:pt x="6167" y="14224"/>
                    <a:pt x="5988" y="14204"/>
                    <a:pt x="5789" y="14125"/>
                  </a:cubicBezTo>
                  <a:close/>
                  <a:moveTo>
                    <a:pt x="2527" y="5451"/>
                  </a:moveTo>
                  <a:cubicBezTo>
                    <a:pt x="2507" y="5491"/>
                    <a:pt x="2487" y="5531"/>
                    <a:pt x="2487" y="5571"/>
                  </a:cubicBezTo>
                  <a:lnTo>
                    <a:pt x="2487" y="5591"/>
                  </a:lnTo>
                  <a:cubicBezTo>
                    <a:pt x="2109" y="6386"/>
                    <a:pt x="1592" y="7460"/>
                    <a:pt x="2129" y="8415"/>
                  </a:cubicBezTo>
                  <a:cubicBezTo>
                    <a:pt x="2726" y="9430"/>
                    <a:pt x="4019" y="10166"/>
                    <a:pt x="5113" y="10106"/>
                  </a:cubicBezTo>
                  <a:lnTo>
                    <a:pt x="4576" y="9072"/>
                  </a:lnTo>
                  <a:cubicBezTo>
                    <a:pt x="4079" y="9052"/>
                    <a:pt x="3542" y="8694"/>
                    <a:pt x="3263" y="8236"/>
                  </a:cubicBezTo>
                  <a:cubicBezTo>
                    <a:pt x="3124" y="7978"/>
                    <a:pt x="3084" y="7739"/>
                    <a:pt x="3124" y="7540"/>
                  </a:cubicBezTo>
                  <a:cubicBezTo>
                    <a:pt x="3184" y="7361"/>
                    <a:pt x="3303" y="7222"/>
                    <a:pt x="3482" y="7142"/>
                  </a:cubicBezTo>
                  <a:close/>
                  <a:moveTo>
                    <a:pt x="4178" y="7560"/>
                  </a:moveTo>
                  <a:lnTo>
                    <a:pt x="5511" y="10047"/>
                  </a:lnTo>
                  <a:cubicBezTo>
                    <a:pt x="6088" y="9848"/>
                    <a:pt x="6287" y="9271"/>
                    <a:pt x="5969" y="8634"/>
                  </a:cubicBezTo>
                  <a:cubicBezTo>
                    <a:pt x="5829" y="8336"/>
                    <a:pt x="5571" y="8077"/>
                    <a:pt x="5252" y="7878"/>
                  </a:cubicBezTo>
                  <a:cubicBezTo>
                    <a:pt x="4894" y="7659"/>
                    <a:pt x="4516" y="7560"/>
                    <a:pt x="4178" y="7560"/>
                  </a:cubicBezTo>
                  <a:close/>
                  <a:moveTo>
                    <a:pt x="3760" y="7639"/>
                  </a:moveTo>
                  <a:cubicBezTo>
                    <a:pt x="3681" y="7679"/>
                    <a:pt x="3621" y="7759"/>
                    <a:pt x="3601" y="7838"/>
                  </a:cubicBezTo>
                  <a:cubicBezTo>
                    <a:pt x="3581" y="7898"/>
                    <a:pt x="3581" y="8017"/>
                    <a:pt x="3661" y="8157"/>
                  </a:cubicBezTo>
                  <a:cubicBezTo>
                    <a:pt x="3780" y="8356"/>
                    <a:pt x="3999" y="8535"/>
                    <a:pt x="4258" y="8555"/>
                  </a:cubicBezTo>
                  <a:close/>
                  <a:moveTo>
                    <a:pt x="637" y="518"/>
                  </a:moveTo>
                  <a:cubicBezTo>
                    <a:pt x="597" y="617"/>
                    <a:pt x="697" y="1353"/>
                    <a:pt x="1572" y="2885"/>
                  </a:cubicBezTo>
                  <a:lnTo>
                    <a:pt x="2328" y="4258"/>
                  </a:lnTo>
                  <a:cubicBezTo>
                    <a:pt x="2368" y="4178"/>
                    <a:pt x="2368" y="4138"/>
                    <a:pt x="2368" y="4059"/>
                  </a:cubicBezTo>
                  <a:cubicBezTo>
                    <a:pt x="2428" y="3442"/>
                    <a:pt x="2288" y="2806"/>
                    <a:pt x="1930" y="2169"/>
                  </a:cubicBezTo>
                  <a:cubicBezTo>
                    <a:pt x="1433" y="1274"/>
                    <a:pt x="936" y="697"/>
                    <a:pt x="697" y="558"/>
                  </a:cubicBezTo>
                  <a:cubicBezTo>
                    <a:pt x="677" y="518"/>
                    <a:pt x="677" y="518"/>
                    <a:pt x="637" y="5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749000" y="4248975"/>
              <a:ext cx="5523725" cy="1216975"/>
            </a:xfrm>
            <a:custGeom>
              <a:rect b="b" l="l" r="r" t="t"/>
              <a:pathLst>
                <a:path extrusionOk="0" h="48679" w="220949">
                  <a:moveTo>
                    <a:pt x="106147" y="44680"/>
                  </a:moveTo>
                  <a:cubicBezTo>
                    <a:pt x="104914" y="44441"/>
                    <a:pt x="103800" y="44123"/>
                    <a:pt x="102686" y="43745"/>
                  </a:cubicBezTo>
                  <a:cubicBezTo>
                    <a:pt x="101493" y="43347"/>
                    <a:pt x="100339" y="42850"/>
                    <a:pt x="99404" y="42432"/>
                  </a:cubicBezTo>
                  <a:lnTo>
                    <a:pt x="98946" y="42193"/>
                  </a:lnTo>
                  <a:cubicBezTo>
                    <a:pt x="98588" y="42034"/>
                    <a:pt x="98190" y="41835"/>
                    <a:pt x="97812" y="41597"/>
                  </a:cubicBezTo>
                  <a:lnTo>
                    <a:pt x="97514" y="41457"/>
                  </a:lnTo>
                  <a:cubicBezTo>
                    <a:pt x="97335" y="41358"/>
                    <a:pt x="97156" y="41278"/>
                    <a:pt x="97017" y="41179"/>
                  </a:cubicBezTo>
                  <a:lnTo>
                    <a:pt x="96241" y="40701"/>
                  </a:lnTo>
                  <a:cubicBezTo>
                    <a:pt x="95027" y="39945"/>
                    <a:pt x="94053" y="39269"/>
                    <a:pt x="93177" y="38553"/>
                  </a:cubicBezTo>
                  <a:cubicBezTo>
                    <a:pt x="92839" y="38274"/>
                    <a:pt x="92461" y="37976"/>
                    <a:pt x="92143" y="37678"/>
                  </a:cubicBezTo>
                  <a:cubicBezTo>
                    <a:pt x="92024" y="37558"/>
                    <a:pt x="91864" y="37459"/>
                    <a:pt x="91745" y="37320"/>
                  </a:cubicBezTo>
                  <a:cubicBezTo>
                    <a:pt x="91586" y="37200"/>
                    <a:pt x="91447" y="37061"/>
                    <a:pt x="91288" y="36902"/>
                  </a:cubicBezTo>
                  <a:cubicBezTo>
                    <a:pt x="91188" y="36822"/>
                    <a:pt x="91128" y="36723"/>
                    <a:pt x="91029" y="36663"/>
                  </a:cubicBezTo>
                  <a:lnTo>
                    <a:pt x="90671" y="36325"/>
                  </a:lnTo>
                  <a:lnTo>
                    <a:pt x="90452" y="36106"/>
                  </a:lnTo>
                  <a:lnTo>
                    <a:pt x="90333" y="35987"/>
                  </a:lnTo>
                  <a:lnTo>
                    <a:pt x="89636" y="35291"/>
                  </a:lnTo>
                  <a:lnTo>
                    <a:pt x="88642" y="34196"/>
                  </a:lnTo>
                  <a:lnTo>
                    <a:pt x="87667" y="33043"/>
                  </a:lnTo>
                  <a:lnTo>
                    <a:pt x="86752" y="31849"/>
                  </a:lnTo>
                  <a:lnTo>
                    <a:pt x="85996" y="30815"/>
                  </a:lnTo>
                  <a:lnTo>
                    <a:pt x="85260" y="29721"/>
                  </a:lnTo>
                  <a:cubicBezTo>
                    <a:pt x="84544" y="28646"/>
                    <a:pt x="83788" y="27433"/>
                    <a:pt x="82933" y="26021"/>
                  </a:cubicBezTo>
                  <a:cubicBezTo>
                    <a:pt x="82415" y="25165"/>
                    <a:pt x="81918" y="24290"/>
                    <a:pt x="81401" y="23395"/>
                  </a:cubicBezTo>
                  <a:cubicBezTo>
                    <a:pt x="81122" y="22957"/>
                    <a:pt x="80884" y="22500"/>
                    <a:pt x="80605" y="22062"/>
                  </a:cubicBezTo>
                  <a:cubicBezTo>
                    <a:pt x="80227" y="21465"/>
                    <a:pt x="79849" y="20809"/>
                    <a:pt x="79491" y="20212"/>
                  </a:cubicBezTo>
                  <a:lnTo>
                    <a:pt x="79252" y="19854"/>
                  </a:lnTo>
                  <a:cubicBezTo>
                    <a:pt x="78894" y="19257"/>
                    <a:pt x="78497" y="18620"/>
                    <a:pt x="78059" y="18004"/>
                  </a:cubicBezTo>
                  <a:cubicBezTo>
                    <a:pt x="77323" y="16890"/>
                    <a:pt x="76308" y="15438"/>
                    <a:pt x="75155" y="14045"/>
                  </a:cubicBezTo>
                  <a:cubicBezTo>
                    <a:pt x="74080" y="12752"/>
                    <a:pt x="72947" y="11539"/>
                    <a:pt x="71753" y="10464"/>
                  </a:cubicBezTo>
                  <a:cubicBezTo>
                    <a:pt x="70599" y="9430"/>
                    <a:pt x="69346" y="8435"/>
                    <a:pt x="67973" y="7520"/>
                  </a:cubicBezTo>
                  <a:cubicBezTo>
                    <a:pt x="67874" y="7441"/>
                    <a:pt x="67735" y="7361"/>
                    <a:pt x="67655" y="7282"/>
                  </a:cubicBezTo>
                  <a:cubicBezTo>
                    <a:pt x="67456" y="7142"/>
                    <a:pt x="67217" y="6983"/>
                    <a:pt x="66999" y="6864"/>
                  </a:cubicBezTo>
                  <a:lnTo>
                    <a:pt x="66004" y="6247"/>
                  </a:lnTo>
                  <a:lnTo>
                    <a:pt x="64989" y="5670"/>
                  </a:lnTo>
                  <a:cubicBezTo>
                    <a:pt x="64830" y="5591"/>
                    <a:pt x="64691" y="5491"/>
                    <a:pt x="64492" y="5392"/>
                  </a:cubicBezTo>
                  <a:lnTo>
                    <a:pt x="63975" y="5153"/>
                  </a:lnTo>
                  <a:cubicBezTo>
                    <a:pt x="62602" y="4457"/>
                    <a:pt x="61210" y="3860"/>
                    <a:pt x="59837" y="3383"/>
                  </a:cubicBezTo>
                  <a:cubicBezTo>
                    <a:pt x="58504" y="2905"/>
                    <a:pt x="57112" y="2468"/>
                    <a:pt x="55680" y="2090"/>
                  </a:cubicBezTo>
                  <a:cubicBezTo>
                    <a:pt x="54426" y="1771"/>
                    <a:pt x="53074" y="1473"/>
                    <a:pt x="51562" y="1194"/>
                  </a:cubicBezTo>
                  <a:cubicBezTo>
                    <a:pt x="50309" y="976"/>
                    <a:pt x="48976" y="797"/>
                    <a:pt x="47484" y="618"/>
                  </a:cubicBezTo>
                  <a:cubicBezTo>
                    <a:pt x="46907" y="558"/>
                    <a:pt x="46370" y="498"/>
                    <a:pt x="45813" y="478"/>
                  </a:cubicBezTo>
                  <a:lnTo>
                    <a:pt x="45137" y="419"/>
                  </a:lnTo>
                  <a:cubicBezTo>
                    <a:pt x="44599" y="379"/>
                    <a:pt x="44023" y="359"/>
                    <a:pt x="43446" y="319"/>
                  </a:cubicBezTo>
                  <a:cubicBezTo>
                    <a:pt x="40959" y="180"/>
                    <a:pt x="38413" y="160"/>
                    <a:pt x="35628" y="220"/>
                  </a:cubicBezTo>
                  <a:cubicBezTo>
                    <a:pt x="34474" y="259"/>
                    <a:pt x="33340" y="299"/>
                    <a:pt x="32246" y="359"/>
                  </a:cubicBezTo>
                  <a:lnTo>
                    <a:pt x="31808" y="379"/>
                  </a:lnTo>
                  <a:lnTo>
                    <a:pt x="29958" y="478"/>
                  </a:lnTo>
                  <a:cubicBezTo>
                    <a:pt x="29561" y="498"/>
                    <a:pt x="29163" y="518"/>
                    <a:pt x="28725" y="558"/>
                  </a:cubicBezTo>
                  <a:cubicBezTo>
                    <a:pt x="28506" y="578"/>
                    <a:pt x="28307" y="578"/>
                    <a:pt x="28088" y="598"/>
                  </a:cubicBezTo>
                  <a:cubicBezTo>
                    <a:pt x="25622" y="757"/>
                    <a:pt x="23155" y="956"/>
                    <a:pt x="20748" y="1175"/>
                  </a:cubicBezTo>
                  <a:cubicBezTo>
                    <a:pt x="18381" y="1393"/>
                    <a:pt x="15994" y="1652"/>
                    <a:pt x="13607" y="1970"/>
                  </a:cubicBezTo>
                  <a:cubicBezTo>
                    <a:pt x="13408" y="1990"/>
                    <a:pt x="13189" y="2010"/>
                    <a:pt x="12990" y="2050"/>
                  </a:cubicBezTo>
                  <a:lnTo>
                    <a:pt x="11876" y="2189"/>
                  </a:lnTo>
                  <a:lnTo>
                    <a:pt x="10125" y="2408"/>
                  </a:lnTo>
                  <a:lnTo>
                    <a:pt x="8415" y="2666"/>
                  </a:lnTo>
                  <a:cubicBezTo>
                    <a:pt x="8037" y="2706"/>
                    <a:pt x="7659" y="2766"/>
                    <a:pt x="7321" y="2846"/>
                  </a:cubicBezTo>
                  <a:cubicBezTo>
                    <a:pt x="7122" y="2865"/>
                    <a:pt x="6923" y="2905"/>
                    <a:pt x="6724" y="2945"/>
                  </a:cubicBezTo>
                  <a:cubicBezTo>
                    <a:pt x="4476" y="3283"/>
                    <a:pt x="2248" y="3661"/>
                    <a:pt x="80" y="4059"/>
                  </a:cubicBezTo>
                  <a:lnTo>
                    <a:pt x="0" y="3940"/>
                  </a:lnTo>
                  <a:cubicBezTo>
                    <a:pt x="2168" y="3502"/>
                    <a:pt x="4416" y="3144"/>
                    <a:pt x="6664" y="2786"/>
                  </a:cubicBezTo>
                  <a:cubicBezTo>
                    <a:pt x="6863" y="2766"/>
                    <a:pt x="7062" y="2746"/>
                    <a:pt x="7261" y="2686"/>
                  </a:cubicBezTo>
                  <a:cubicBezTo>
                    <a:pt x="7619" y="2647"/>
                    <a:pt x="7997" y="2567"/>
                    <a:pt x="8375" y="2507"/>
                  </a:cubicBezTo>
                  <a:lnTo>
                    <a:pt x="10086" y="2269"/>
                  </a:lnTo>
                  <a:lnTo>
                    <a:pt x="11816" y="2050"/>
                  </a:lnTo>
                  <a:cubicBezTo>
                    <a:pt x="12194" y="1990"/>
                    <a:pt x="12592" y="1950"/>
                    <a:pt x="12970" y="1891"/>
                  </a:cubicBezTo>
                  <a:cubicBezTo>
                    <a:pt x="13169" y="1871"/>
                    <a:pt x="13388" y="1851"/>
                    <a:pt x="13587" y="1811"/>
                  </a:cubicBezTo>
                  <a:cubicBezTo>
                    <a:pt x="15974" y="1513"/>
                    <a:pt x="18361" y="1254"/>
                    <a:pt x="20728" y="1015"/>
                  </a:cubicBezTo>
                  <a:cubicBezTo>
                    <a:pt x="23135" y="797"/>
                    <a:pt x="25602" y="598"/>
                    <a:pt x="28088" y="458"/>
                  </a:cubicBezTo>
                  <a:cubicBezTo>
                    <a:pt x="28307" y="419"/>
                    <a:pt x="28526" y="419"/>
                    <a:pt x="28725" y="399"/>
                  </a:cubicBezTo>
                  <a:cubicBezTo>
                    <a:pt x="29123" y="379"/>
                    <a:pt x="29521" y="359"/>
                    <a:pt x="29958" y="319"/>
                  </a:cubicBezTo>
                  <a:lnTo>
                    <a:pt x="32246" y="200"/>
                  </a:lnTo>
                  <a:cubicBezTo>
                    <a:pt x="33340" y="160"/>
                    <a:pt x="34474" y="100"/>
                    <a:pt x="35628" y="80"/>
                  </a:cubicBezTo>
                  <a:cubicBezTo>
                    <a:pt x="38413" y="1"/>
                    <a:pt x="40959" y="21"/>
                    <a:pt x="43485" y="160"/>
                  </a:cubicBezTo>
                  <a:cubicBezTo>
                    <a:pt x="44023" y="180"/>
                    <a:pt x="44599" y="220"/>
                    <a:pt x="45176" y="259"/>
                  </a:cubicBezTo>
                  <a:lnTo>
                    <a:pt x="45833" y="299"/>
                  </a:lnTo>
                  <a:cubicBezTo>
                    <a:pt x="46390" y="359"/>
                    <a:pt x="46967" y="399"/>
                    <a:pt x="47524" y="458"/>
                  </a:cubicBezTo>
                  <a:cubicBezTo>
                    <a:pt x="49016" y="598"/>
                    <a:pt x="50368" y="797"/>
                    <a:pt x="51641" y="1015"/>
                  </a:cubicBezTo>
                  <a:cubicBezTo>
                    <a:pt x="53153" y="1294"/>
                    <a:pt x="54526" y="1572"/>
                    <a:pt x="55779" y="1911"/>
                  </a:cubicBezTo>
                  <a:cubicBezTo>
                    <a:pt x="57211" y="2289"/>
                    <a:pt x="58624" y="2706"/>
                    <a:pt x="59957" y="3204"/>
                  </a:cubicBezTo>
                  <a:cubicBezTo>
                    <a:pt x="61329" y="3701"/>
                    <a:pt x="62722" y="4298"/>
                    <a:pt x="64094" y="4994"/>
                  </a:cubicBezTo>
                  <a:lnTo>
                    <a:pt x="64611" y="5253"/>
                  </a:lnTo>
                  <a:cubicBezTo>
                    <a:pt x="64810" y="5352"/>
                    <a:pt x="64970" y="5432"/>
                    <a:pt x="65129" y="5531"/>
                  </a:cubicBezTo>
                  <a:lnTo>
                    <a:pt x="66163" y="6088"/>
                  </a:lnTo>
                  <a:lnTo>
                    <a:pt x="67158" y="6725"/>
                  </a:lnTo>
                  <a:cubicBezTo>
                    <a:pt x="67377" y="6844"/>
                    <a:pt x="67595" y="6983"/>
                    <a:pt x="67794" y="7142"/>
                  </a:cubicBezTo>
                  <a:cubicBezTo>
                    <a:pt x="67894" y="7222"/>
                    <a:pt x="68013" y="7282"/>
                    <a:pt x="68113" y="7361"/>
                  </a:cubicBezTo>
                  <a:cubicBezTo>
                    <a:pt x="69485" y="8276"/>
                    <a:pt x="70758" y="9311"/>
                    <a:pt x="71892" y="10345"/>
                  </a:cubicBezTo>
                  <a:cubicBezTo>
                    <a:pt x="73086" y="11439"/>
                    <a:pt x="74240" y="12653"/>
                    <a:pt x="75314" y="13946"/>
                  </a:cubicBezTo>
                  <a:cubicBezTo>
                    <a:pt x="76448" y="15338"/>
                    <a:pt x="77462" y="16810"/>
                    <a:pt x="78218" y="17904"/>
                  </a:cubicBezTo>
                  <a:cubicBezTo>
                    <a:pt x="78636" y="18521"/>
                    <a:pt x="79014" y="19158"/>
                    <a:pt x="79412" y="19754"/>
                  </a:cubicBezTo>
                  <a:lnTo>
                    <a:pt x="79630" y="20112"/>
                  </a:lnTo>
                  <a:cubicBezTo>
                    <a:pt x="80008" y="20709"/>
                    <a:pt x="80386" y="21366"/>
                    <a:pt x="80744" y="21962"/>
                  </a:cubicBezTo>
                  <a:cubicBezTo>
                    <a:pt x="81023" y="22400"/>
                    <a:pt x="81282" y="22858"/>
                    <a:pt x="81540" y="23295"/>
                  </a:cubicBezTo>
                  <a:cubicBezTo>
                    <a:pt x="82077" y="24190"/>
                    <a:pt x="82594" y="25066"/>
                    <a:pt x="83092" y="25921"/>
                  </a:cubicBezTo>
                  <a:cubicBezTo>
                    <a:pt x="83927" y="27333"/>
                    <a:pt x="84703" y="28547"/>
                    <a:pt x="85399" y="29621"/>
                  </a:cubicBezTo>
                  <a:lnTo>
                    <a:pt x="86155" y="30695"/>
                  </a:lnTo>
                  <a:lnTo>
                    <a:pt x="86891" y="31730"/>
                  </a:lnTo>
                  <a:lnTo>
                    <a:pt x="87806" y="32923"/>
                  </a:lnTo>
                  <a:lnTo>
                    <a:pt x="88781" y="34077"/>
                  </a:lnTo>
                  <a:lnTo>
                    <a:pt x="89776" y="35171"/>
                  </a:lnTo>
                  <a:lnTo>
                    <a:pt x="90452" y="35867"/>
                  </a:lnTo>
                  <a:lnTo>
                    <a:pt x="90571" y="35987"/>
                  </a:lnTo>
                  <a:lnTo>
                    <a:pt x="90790" y="36206"/>
                  </a:lnTo>
                  <a:lnTo>
                    <a:pt x="91148" y="36524"/>
                  </a:lnTo>
                  <a:cubicBezTo>
                    <a:pt x="91248" y="36603"/>
                    <a:pt x="91327" y="36703"/>
                    <a:pt x="91427" y="36783"/>
                  </a:cubicBezTo>
                  <a:cubicBezTo>
                    <a:pt x="91566" y="36902"/>
                    <a:pt x="91725" y="37061"/>
                    <a:pt x="91864" y="37180"/>
                  </a:cubicBezTo>
                  <a:cubicBezTo>
                    <a:pt x="91984" y="37300"/>
                    <a:pt x="92143" y="37399"/>
                    <a:pt x="92262" y="37519"/>
                  </a:cubicBezTo>
                  <a:cubicBezTo>
                    <a:pt x="92620" y="37817"/>
                    <a:pt x="92959" y="38115"/>
                    <a:pt x="93317" y="38394"/>
                  </a:cubicBezTo>
                  <a:cubicBezTo>
                    <a:pt x="94152" y="39090"/>
                    <a:pt x="95127" y="39766"/>
                    <a:pt x="96340" y="40542"/>
                  </a:cubicBezTo>
                  <a:lnTo>
                    <a:pt x="97116" y="41000"/>
                  </a:lnTo>
                  <a:cubicBezTo>
                    <a:pt x="97275" y="41099"/>
                    <a:pt x="97434" y="41199"/>
                    <a:pt x="97613" y="41278"/>
                  </a:cubicBezTo>
                  <a:lnTo>
                    <a:pt x="97912" y="41437"/>
                  </a:lnTo>
                  <a:cubicBezTo>
                    <a:pt x="98270" y="41656"/>
                    <a:pt x="98668" y="41835"/>
                    <a:pt x="99046" y="42034"/>
                  </a:cubicBezTo>
                  <a:lnTo>
                    <a:pt x="99503" y="42253"/>
                  </a:lnTo>
                  <a:cubicBezTo>
                    <a:pt x="100438" y="42671"/>
                    <a:pt x="101592" y="43168"/>
                    <a:pt x="102746" y="43566"/>
                  </a:cubicBezTo>
                  <a:cubicBezTo>
                    <a:pt x="104795" y="44262"/>
                    <a:pt x="107003" y="44760"/>
                    <a:pt x="109469" y="45058"/>
                  </a:cubicBezTo>
                  <a:cubicBezTo>
                    <a:pt x="111638" y="45277"/>
                    <a:pt x="113945" y="45316"/>
                    <a:pt x="116313" y="45118"/>
                  </a:cubicBezTo>
                  <a:cubicBezTo>
                    <a:pt x="118660" y="44879"/>
                    <a:pt x="120987" y="44461"/>
                    <a:pt x="123176" y="43884"/>
                  </a:cubicBezTo>
                  <a:lnTo>
                    <a:pt x="124011" y="43646"/>
                  </a:lnTo>
                  <a:lnTo>
                    <a:pt x="124866" y="43367"/>
                  </a:lnTo>
                  <a:cubicBezTo>
                    <a:pt x="125264" y="43248"/>
                    <a:pt x="125682" y="43089"/>
                    <a:pt x="126080" y="42969"/>
                  </a:cubicBezTo>
                  <a:cubicBezTo>
                    <a:pt x="126259" y="42929"/>
                    <a:pt x="126418" y="42850"/>
                    <a:pt x="126577" y="42790"/>
                  </a:cubicBezTo>
                  <a:cubicBezTo>
                    <a:pt x="126776" y="42730"/>
                    <a:pt x="126995" y="42651"/>
                    <a:pt x="127194" y="42571"/>
                  </a:cubicBezTo>
                  <a:cubicBezTo>
                    <a:pt x="127572" y="42452"/>
                    <a:pt x="127950" y="42333"/>
                    <a:pt x="128308" y="42173"/>
                  </a:cubicBezTo>
                  <a:lnTo>
                    <a:pt x="130058" y="41477"/>
                  </a:lnTo>
                  <a:cubicBezTo>
                    <a:pt x="130476" y="41298"/>
                    <a:pt x="130934" y="41139"/>
                    <a:pt x="131332" y="40960"/>
                  </a:cubicBezTo>
                  <a:cubicBezTo>
                    <a:pt x="131471" y="40880"/>
                    <a:pt x="131650" y="40841"/>
                    <a:pt x="131789" y="40761"/>
                  </a:cubicBezTo>
                  <a:cubicBezTo>
                    <a:pt x="131988" y="40662"/>
                    <a:pt x="132227" y="40582"/>
                    <a:pt x="132426" y="40483"/>
                  </a:cubicBezTo>
                  <a:cubicBezTo>
                    <a:pt x="132784" y="40304"/>
                    <a:pt x="133162" y="40164"/>
                    <a:pt x="133560" y="39985"/>
                  </a:cubicBezTo>
                  <a:cubicBezTo>
                    <a:pt x="133898" y="39846"/>
                    <a:pt x="134176" y="39707"/>
                    <a:pt x="134514" y="39567"/>
                  </a:cubicBezTo>
                  <a:cubicBezTo>
                    <a:pt x="135350" y="39170"/>
                    <a:pt x="136245" y="38772"/>
                    <a:pt x="137120" y="38314"/>
                  </a:cubicBezTo>
                  <a:cubicBezTo>
                    <a:pt x="138513" y="37638"/>
                    <a:pt x="139925" y="36962"/>
                    <a:pt x="141318" y="36265"/>
                  </a:cubicBezTo>
                  <a:cubicBezTo>
                    <a:pt x="142352" y="35728"/>
                    <a:pt x="143367" y="35231"/>
                    <a:pt x="144381" y="34714"/>
                  </a:cubicBezTo>
                  <a:cubicBezTo>
                    <a:pt x="144759" y="34535"/>
                    <a:pt x="145117" y="34336"/>
                    <a:pt x="145475" y="34157"/>
                  </a:cubicBezTo>
                  <a:cubicBezTo>
                    <a:pt x="146311" y="33739"/>
                    <a:pt x="147206" y="33262"/>
                    <a:pt x="148101" y="32844"/>
                  </a:cubicBezTo>
                  <a:lnTo>
                    <a:pt x="150011" y="31909"/>
                  </a:lnTo>
                  <a:lnTo>
                    <a:pt x="151920" y="30994"/>
                  </a:lnTo>
                  <a:cubicBezTo>
                    <a:pt x="152040" y="30934"/>
                    <a:pt x="152139" y="30894"/>
                    <a:pt x="152259" y="30815"/>
                  </a:cubicBezTo>
                  <a:cubicBezTo>
                    <a:pt x="152458" y="30715"/>
                    <a:pt x="152676" y="30616"/>
                    <a:pt x="152875" y="30516"/>
                  </a:cubicBezTo>
                  <a:lnTo>
                    <a:pt x="153850" y="30059"/>
                  </a:lnTo>
                  <a:cubicBezTo>
                    <a:pt x="154069" y="29959"/>
                    <a:pt x="154308" y="29860"/>
                    <a:pt x="154526" y="29740"/>
                  </a:cubicBezTo>
                  <a:lnTo>
                    <a:pt x="155800" y="29144"/>
                  </a:lnTo>
                  <a:lnTo>
                    <a:pt x="157749" y="28268"/>
                  </a:lnTo>
                  <a:cubicBezTo>
                    <a:pt x="157888" y="28229"/>
                    <a:pt x="157988" y="28169"/>
                    <a:pt x="158107" y="28129"/>
                  </a:cubicBezTo>
                  <a:cubicBezTo>
                    <a:pt x="158306" y="28030"/>
                    <a:pt x="158525" y="27930"/>
                    <a:pt x="158744" y="27851"/>
                  </a:cubicBezTo>
                  <a:lnTo>
                    <a:pt x="159738" y="27453"/>
                  </a:lnTo>
                  <a:cubicBezTo>
                    <a:pt x="159977" y="27353"/>
                    <a:pt x="160216" y="27274"/>
                    <a:pt x="160435" y="27174"/>
                  </a:cubicBezTo>
                  <a:cubicBezTo>
                    <a:pt x="160872" y="26995"/>
                    <a:pt x="161310" y="26836"/>
                    <a:pt x="161767" y="26657"/>
                  </a:cubicBezTo>
                  <a:lnTo>
                    <a:pt x="163796" y="25901"/>
                  </a:lnTo>
                  <a:cubicBezTo>
                    <a:pt x="163916" y="25861"/>
                    <a:pt x="164055" y="25842"/>
                    <a:pt x="164174" y="25782"/>
                  </a:cubicBezTo>
                  <a:cubicBezTo>
                    <a:pt x="164393" y="25702"/>
                    <a:pt x="164612" y="25603"/>
                    <a:pt x="164851" y="25563"/>
                  </a:cubicBezTo>
                  <a:lnTo>
                    <a:pt x="165865" y="25245"/>
                  </a:lnTo>
                  <a:cubicBezTo>
                    <a:pt x="166084" y="25165"/>
                    <a:pt x="166343" y="25086"/>
                    <a:pt x="166561" y="25026"/>
                  </a:cubicBezTo>
                  <a:cubicBezTo>
                    <a:pt x="166999" y="24867"/>
                    <a:pt x="167457" y="24708"/>
                    <a:pt x="167894" y="24588"/>
                  </a:cubicBezTo>
                  <a:lnTo>
                    <a:pt x="169963" y="24051"/>
                  </a:lnTo>
                  <a:cubicBezTo>
                    <a:pt x="170082" y="24011"/>
                    <a:pt x="170222" y="23972"/>
                    <a:pt x="170341" y="23952"/>
                  </a:cubicBezTo>
                  <a:cubicBezTo>
                    <a:pt x="170560" y="23892"/>
                    <a:pt x="170779" y="23812"/>
                    <a:pt x="171017" y="23773"/>
                  </a:cubicBezTo>
                  <a:lnTo>
                    <a:pt x="172052" y="23554"/>
                  </a:lnTo>
                  <a:cubicBezTo>
                    <a:pt x="173464" y="23255"/>
                    <a:pt x="174897" y="23017"/>
                    <a:pt x="176249" y="22897"/>
                  </a:cubicBezTo>
                  <a:cubicBezTo>
                    <a:pt x="179333" y="22599"/>
                    <a:pt x="182078" y="22758"/>
                    <a:pt x="184604" y="23395"/>
                  </a:cubicBezTo>
                  <a:cubicBezTo>
                    <a:pt x="186036" y="23753"/>
                    <a:pt x="187349" y="24270"/>
                    <a:pt x="188563" y="24907"/>
                  </a:cubicBezTo>
                  <a:cubicBezTo>
                    <a:pt x="189836" y="25603"/>
                    <a:pt x="191010" y="26458"/>
                    <a:pt x="192064" y="27373"/>
                  </a:cubicBezTo>
                  <a:cubicBezTo>
                    <a:pt x="193138" y="28348"/>
                    <a:pt x="194153" y="29363"/>
                    <a:pt x="195107" y="30457"/>
                  </a:cubicBezTo>
                  <a:cubicBezTo>
                    <a:pt x="195983" y="31471"/>
                    <a:pt x="196898" y="32625"/>
                    <a:pt x="197793" y="33818"/>
                  </a:cubicBezTo>
                  <a:cubicBezTo>
                    <a:pt x="198111" y="34256"/>
                    <a:pt x="198430" y="34694"/>
                    <a:pt x="198768" y="35131"/>
                  </a:cubicBezTo>
                  <a:cubicBezTo>
                    <a:pt x="199265" y="35808"/>
                    <a:pt x="199782" y="36504"/>
                    <a:pt x="200280" y="37180"/>
                  </a:cubicBezTo>
                  <a:cubicBezTo>
                    <a:pt x="200479" y="37439"/>
                    <a:pt x="200677" y="37717"/>
                    <a:pt x="200896" y="37996"/>
                  </a:cubicBezTo>
                  <a:lnTo>
                    <a:pt x="201772" y="39110"/>
                  </a:lnTo>
                  <a:cubicBezTo>
                    <a:pt x="202090" y="39508"/>
                    <a:pt x="202408" y="39926"/>
                    <a:pt x="202746" y="40304"/>
                  </a:cubicBezTo>
                  <a:cubicBezTo>
                    <a:pt x="203045" y="40681"/>
                    <a:pt x="203343" y="41000"/>
                    <a:pt x="203641" y="41318"/>
                  </a:cubicBezTo>
                  <a:cubicBezTo>
                    <a:pt x="203761" y="41457"/>
                    <a:pt x="203860" y="41577"/>
                    <a:pt x="203980" y="41696"/>
                  </a:cubicBezTo>
                  <a:lnTo>
                    <a:pt x="204636" y="42313"/>
                  </a:lnTo>
                  <a:cubicBezTo>
                    <a:pt x="204835" y="42551"/>
                    <a:pt x="205054" y="42750"/>
                    <a:pt x="205273" y="42909"/>
                  </a:cubicBezTo>
                  <a:cubicBezTo>
                    <a:pt x="205372" y="42989"/>
                    <a:pt x="205452" y="43069"/>
                    <a:pt x="205531" y="43148"/>
                  </a:cubicBezTo>
                  <a:cubicBezTo>
                    <a:pt x="205651" y="43268"/>
                    <a:pt x="205790" y="43387"/>
                    <a:pt x="205949" y="43506"/>
                  </a:cubicBezTo>
                  <a:lnTo>
                    <a:pt x="206625" y="44063"/>
                  </a:lnTo>
                  <a:cubicBezTo>
                    <a:pt x="206765" y="44183"/>
                    <a:pt x="206924" y="44282"/>
                    <a:pt x="207063" y="44382"/>
                  </a:cubicBezTo>
                  <a:cubicBezTo>
                    <a:pt x="207143" y="44441"/>
                    <a:pt x="207242" y="44501"/>
                    <a:pt x="207322" y="44561"/>
                  </a:cubicBezTo>
                  <a:lnTo>
                    <a:pt x="207660" y="44799"/>
                  </a:lnTo>
                  <a:lnTo>
                    <a:pt x="208018" y="45038"/>
                  </a:lnTo>
                  <a:cubicBezTo>
                    <a:pt x="211817" y="47485"/>
                    <a:pt x="216273" y="48440"/>
                    <a:pt x="220948" y="47743"/>
                  </a:cubicBezTo>
                  <a:lnTo>
                    <a:pt x="220888" y="47982"/>
                  </a:lnTo>
                  <a:cubicBezTo>
                    <a:pt x="216194" y="48678"/>
                    <a:pt x="211718" y="47743"/>
                    <a:pt x="207918" y="45257"/>
                  </a:cubicBezTo>
                  <a:lnTo>
                    <a:pt x="207560" y="45038"/>
                  </a:lnTo>
                  <a:lnTo>
                    <a:pt x="207222" y="44779"/>
                  </a:lnTo>
                  <a:cubicBezTo>
                    <a:pt x="207143" y="44740"/>
                    <a:pt x="207043" y="44660"/>
                    <a:pt x="206964" y="44600"/>
                  </a:cubicBezTo>
                  <a:cubicBezTo>
                    <a:pt x="206824" y="44501"/>
                    <a:pt x="206665" y="44401"/>
                    <a:pt x="206526" y="44282"/>
                  </a:cubicBezTo>
                  <a:lnTo>
                    <a:pt x="205850" y="43745"/>
                  </a:lnTo>
                  <a:cubicBezTo>
                    <a:pt x="205690" y="43606"/>
                    <a:pt x="205551" y="43486"/>
                    <a:pt x="205432" y="43367"/>
                  </a:cubicBezTo>
                  <a:cubicBezTo>
                    <a:pt x="205352" y="43287"/>
                    <a:pt x="205273" y="43208"/>
                    <a:pt x="205173" y="43148"/>
                  </a:cubicBezTo>
                  <a:cubicBezTo>
                    <a:pt x="204954" y="42949"/>
                    <a:pt x="204736" y="42750"/>
                    <a:pt x="204537" y="42512"/>
                  </a:cubicBezTo>
                  <a:lnTo>
                    <a:pt x="203880" y="41875"/>
                  </a:lnTo>
                  <a:cubicBezTo>
                    <a:pt x="203761" y="41756"/>
                    <a:pt x="203661" y="41616"/>
                    <a:pt x="203542" y="41497"/>
                  </a:cubicBezTo>
                  <a:cubicBezTo>
                    <a:pt x="203244" y="41179"/>
                    <a:pt x="202945" y="40861"/>
                    <a:pt x="202647" y="40483"/>
                  </a:cubicBezTo>
                  <a:cubicBezTo>
                    <a:pt x="202309" y="40105"/>
                    <a:pt x="201990" y="39687"/>
                    <a:pt x="201672" y="39289"/>
                  </a:cubicBezTo>
                  <a:lnTo>
                    <a:pt x="201413" y="38971"/>
                  </a:lnTo>
                  <a:lnTo>
                    <a:pt x="200797" y="38175"/>
                  </a:lnTo>
                  <a:cubicBezTo>
                    <a:pt x="200598" y="37897"/>
                    <a:pt x="200399" y="37638"/>
                    <a:pt x="200180" y="37340"/>
                  </a:cubicBezTo>
                  <a:cubicBezTo>
                    <a:pt x="199683" y="36683"/>
                    <a:pt x="199166" y="35987"/>
                    <a:pt x="198668" y="35310"/>
                  </a:cubicBezTo>
                  <a:cubicBezTo>
                    <a:pt x="198330" y="34853"/>
                    <a:pt x="198012" y="34435"/>
                    <a:pt x="197694" y="33998"/>
                  </a:cubicBezTo>
                  <a:cubicBezTo>
                    <a:pt x="196798" y="32804"/>
                    <a:pt x="195903" y="31670"/>
                    <a:pt x="195008" y="30636"/>
                  </a:cubicBezTo>
                  <a:cubicBezTo>
                    <a:pt x="194093" y="29561"/>
                    <a:pt x="193059" y="28527"/>
                    <a:pt x="192004" y="27572"/>
                  </a:cubicBezTo>
                  <a:cubicBezTo>
                    <a:pt x="190930" y="26657"/>
                    <a:pt x="189756" y="25842"/>
                    <a:pt x="188483" y="25105"/>
                  </a:cubicBezTo>
                  <a:cubicBezTo>
                    <a:pt x="187290" y="24469"/>
                    <a:pt x="185977" y="23972"/>
                    <a:pt x="184564" y="23614"/>
                  </a:cubicBezTo>
                  <a:cubicBezTo>
                    <a:pt x="182018" y="22977"/>
                    <a:pt x="179313" y="22818"/>
                    <a:pt x="176229" y="23116"/>
                  </a:cubicBezTo>
                  <a:cubicBezTo>
                    <a:pt x="174857" y="23255"/>
                    <a:pt x="173444" y="23474"/>
                    <a:pt x="172032" y="23773"/>
                  </a:cubicBezTo>
                  <a:lnTo>
                    <a:pt x="170978" y="23991"/>
                  </a:lnTo>
                  <a:cubicBezTo>
                    <a:pt x="170759" y="24051"/>
                    <a:pt x="170540" y="24091"/>
                    <a:pt x="170321" y="24171"/>
                  </a:cubicBezTo>
                  <a:cubicBezTo>
                    <a:pt x="170182" y="24190"/>
                    <a:pt x="170063" y="24250"/>
                    <a:pt x="169943" y="24270"/>
                  </a:cubicBezTo>
                  <a:lnTo>
                    <a:pt x="167874" y="24807"/>
                  </a:lnTo>
                  <a:cubicBezTo>
                    <a:pt x="167437" y="24946"/>
                    <a:pt x="166979" y="25086"/>
                    <a:pt x="166542" y="25245"/>
                  </a:cubicBezTo>
                  <a:cubicBezTo>
                    <a:pt x="166303" y="25304"/>
                    <a:pt x="166064" y="25384"/>
                    <a:pt x="165845" y="25464"/>
                  </a:cubicBezTo>
                  <a:lnTo>
                    <a:pt x="164811" y="25782"/>
                  </a:lnTo>
                  <a:cubicBezTo>
                    <a:pt x="164592" y="25861"/>
                    <a:pt x="164373" y="25941"/>
                    <a:pt x="164174" y="26001"/>
                  </a:cubicBezTo>
                  <a:cubicBezTo>
                    <a:pt x="164055" y="26060"/>
                    <a:pt x="163916" y="26100"/>
                    <a:pt x="163796" y="26140"/>
                  </a:cubicBezTo>
                  <a:lnTo>
                    <a:pt x="161767" y="26856"/>
                  </a:lnTo>
                  <a:cubicBezTo>
                    <a:pt x="161310" y="27035"/>
                    <a:pt x="160892" y="27194"/>
                    <a:pt x="160435" y="27373"/>
                  </a:cubicBezTo>
                  <a:cubicBezTo>
                    <a:pt x="160216" y="27473"/>
                    <a:pt x="159977" y="27572"/>
                    <a:pt x="159738" y="27652"/>
                  </a:cubicBezTo>
                  <a:lnTo>
                    <a:pt x="158744" y="28050"/>
                  </a:lnTo>
                  <a:cubicBezTo>
                    <a:pt x="158525" y="28129"/>
                    <a:pt x="158326" y="28229"/>
                    <a:pt x="158107" y="28328"/>
                  </a:cubicBezTo>
                  <a:cubicBezTo>
                    <a:pt x="157988" y="28368"/>
                    <a:pt x="157888" y="28428"/>
                    <a:pt x="157749" y="28467"/>
                  </a:cubicBezTo>
                  <a:lnTo>
                    <a:pt x="155800" y="29343"/>
                  </a:lnTo>
                  <a:cubicBezTo>
                    <a:pt x="155362" y="29542"/>
                    <a:pt x="154944" y="29740"/>
                    <a:pt x="154526" y="29920"/>
                  </a:cubicBezTo>
                  <a:cubicBezTo>
                    <a:pt x="154308" y="30019"/>
                    <a:pt x="154069" y="30138"/>
                    <a:pt x="153850" y="30238"/>
                  </a:cubicBezTo>
                  <a:lnTo>
                    <a:pt x="152875" y="30675"/>
                  </a:lnTo>
                  <a:cubicBezTo>
                    <a:pt x="152676" y="30775"/>
                    <a:pt x="152458" y="30874"/>
                    <a:pt x="152259" y="30974"/>
                  </a:cubicBezTo>
                  <a:cubicBezTo>
                    <a:pt x="152139" y="31034"/>
                    <a:pt x="152040" y="31113"/>
                    <a:pt x="151920" y="31153"/>
                  </a:cubicBezTo>
                  <a:lnTo>
                    <a:pt x="149991" y="32088"/>
                  </a:lnTo>
                  <a:lnTo>
                    <a:pt x="148101" y="33023"/>
                  </a:lnTo>
                  <a:cubicBezTo>
                    <a:pt x="147206" y="33441"/>
                    <a:pt x="146351" y="33918"/>
                    <a:pt x="145475" y="34336"/>
                  </a:cubicBezTo>
                  <a:cubicBezTo>
                    <a:pt x="145097" y="34515"/>
                    <a:pt x="144759" y="34714"/>
                    <a:pt x="144381" y="34893"/>
                  </a:cubicBezTo>
                  <a:cubicBezTo>
                    <a:pt x="143367" y="35410"/>
                    <a:pt x="142332" y="35927"/>
                    <a:pt x="141318" y="36424"/>
                  </a:cubicBezTo>
                  <a:cubicBezTo>
                    <a:pt x="139925" y="37121"/>
                    <a:pt x="138513" y="37817"/>
                    <a:pt x="137120" y="38493"/>
                  </a:cubicBezTo>
                  <a:cubicBezTo>
                    <a:pt x="136245" y="38911"/>
                    <a:pt x="135350" y="39329"/>
                    <a:pt x="134514" y="39727"/>
                  </a:cubicBezTo>
                  <a:cubicBezTo>
                    <a:pt x="134176" y="39886"/>
                    <a:pt x="133878" y="40005"/>
                    <a:pt x="133560" y="40164"/>
                  </a:cubicBezTo>
                  <a:cubicBezTo>
                    <a:pt x="133182" y="40343"/>
                    <a:pt x="132823" y="40502"/>
                    <a:pt x="132426" y="40662"/>
                  </a:cubicBezTo>
                  <a:cubicBezTo>
                    <a:pt x="132227" y="40761"/>
                    <a:pt x="131988" y="40841"/>
                    <a:pt x="131789" y="40940"/>
                  </a:cubicBezTo>
                  <a:cubicBezTo>
                    <a:pt x="131650" y="41000"/>
                    <a:pt x="131471" y="41059"/>
                    <a:pt x="131332" y="41119"/>
                  </a:cubicBezTo>
                  <a:cubicBezTo>
                    <a:pt x="130894" y="41298"/>
                    <a:pt x="130476" y="41497"/>
                    <a:pt x="130039" y="41656"/>
                  </a:cubicBezTo>
                  <a:lnTo>
                    <a:pt x="128288" y="42352"/>
                  </a:lnTo>
                  <a:cubicBezTo>
                    <a:pt x="127910" y="42492"/>
                    <a:pt x="127552" y="42611"/>
                    <a:pt x="127174" y="42750"/>
                  </a:cubicBezTo>
                  <a:cubicBezTo>
                    <a:pt x="126975" y="42810"/>
                    <a:pt x="126756" y="42890"/>
                    <a:pt x="126557" y="42969"/>
                  </a:cubicBezTo>
                  <a:cubicBezTo>
                    <a:pt x="126378" y="43029"/>
                    <a:pt x="126199" y="43089"/>
                    <a:pt x="126060" y="43148"/>
                  </a:cubicBezTo>
                  <a:cubicBezTo>
                    <a:pt x="125662" y="43287"/>
                    <a:pt x="125224" y="43447"/>
                    <a:pt x="124827" y="43546"/>
                  </a:cubicBezTo>
                  <a:lnTo>
                    <a:pt x="123991" y="43785"/>
                  </a:lnTo>
                  <a:lnTo>
                    <a:pt x="123116" y="44043"/>
                  </a:lnTo>
                  <a:cubicBezTo>
                    <a:pt x="120928" y="44640"/>
                    <a:pt x="118620" y="45038"/>
                    <a:pt x="116253" y="45257"/>
                  </a:cubicBezTo>
                  <a:cubicBezTo>
                    <a:pt x="113886" y="45456"/>
                    <a:pt x="111578" y="45436"/>
                    <a:pt x="109410" y="45177"/>
                  </a:cubicBezTo>
                  <a:cubicBezTo>
                    <a:pt x="108276" y="45078"/>
                    <a:pt x="107182" y="44919"/>
                    <a:pt x="106147" y="44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773350" y="4294725"/>
              <a:ext cx="5485450" cy="1247300"/>
            </a:xfrm>
            <a:custGeom>
              <a:rect b="b" l="l" r="r" t="t"/>
              <a:pathLst>
                <a:path extrusionOk="0" h="49892" w="219418">
                  <a:moveTo>
                    <a:pt x="105034" y="45078"/>
                  </a:moveTo>
                  <a:cubicBezTo>
                    <a:pt x="103801" y="44799"/>
                    <a:pt x="102607" y="44441"/>
                    <a:pt x="101493" y="44043"/>
                  </a:cubicBezTo>
                  <a:cubicBezTo>
                    <a:pt x="100220" y="43626"/>
                    <a:pt x="99007" y="43089"/>
                    <a:pt x="98072" y="42651"/>
                  </a:cubicBezTo>
                  <a:lnTo>
                    <a:pt x="97634" y="42432"/>
                  </a:lnTo>
                  <a:cubicBezTo>
                    <a:pt x="97236" y="42233"/>
                    <a:pt x="96799" y="42034"/>
                    <a:pt x="96421" y="41776"/>
                  </a:cubicBezTo>
                  <a:cubicBezTo>
                    <a:pt x="96301" y="41736"/>
                    <a:pt x="96202" y="41696"/>
                    <a:pt x="96122" y="41617"/>
                  </a:cubicBezTo>
                  <a:lnTo>
                    <a:pt x="95585" y="41318"/>
                  </a:lnTo>
                  <a:lnTo>
                    <a:pt x="94770" y="40821"/>
                  </a:lnTo>
                  <a:cubicBezTo>
                    <a:pt x="93496" y="39985"/>
                    <a:pt x="92482" y="39269"/>
                    <a:pt x="91567" y="38533"/>
                  </a:cubicBezTo>
                  <a:cubicBezTo>
                    <a:pt x="91169" y="38235"/>
                    <a:pt x="90791" y="37897"/>
                    <a:pt x="90413" y="37578"/>
                  </a:cubicBezTo>
                  <a:cubicBezTo>
                    <a:pt x="90294" y="37459"/>
                    <a:pt x="90154" y="37340"/>
                    <a:pt x="90015" y="37240"/>
                  </a:cubicBezTo>
                  <a:cubicBezTo>
                    <a:pt x="89856" y="37081"/>
                    <a:pt x="89697" y="36942"/>
                    <a:pt x="89558" y="36783"/>
                  </a:cubicBezTo>
                  <a:cubicBezTo>
                    <a:pt x="89458" y="36723"/>
                    <a:pt x="89379" y="36604"/>
                    <a:pt x="89279" y="36544"/>
                  </a:cubicBezTo>
                  <a:lnTo>
                    <a:pt x="88901" y="36186"/>
                  </a:lnTo>
                  <a:lnTo>
                    <a:pt x="88662" y="35947"/>
                  </a:lnTo>
                  <a:cubicBezTo>
                    <a:pt x="88603" y="35887"/>
                    <a:pt x="88583" y="35848"/>
                    <a:pt x="88523" y="35808"/>
                  </a:cubicBezTo>
                  <a:lnTo>
                    <a:pt x="87807" y="35072"/>
                  </a:lnTo>
                  <a:cubicBezTo>
                    <a:pt x="87668" y="34893"/>
                    <a:pt x="87509" y="34754"/>
                    <a:pt x="87350" y="34575"/>
                  </a:cubicBezTo>
                  <a:cubicBezTo>
                    <a:pt x="87250" y="34475"/>
                    <a:pt x="87190" y="34376"/>
                    <a:pt x="87091" y="34276"/>
                  </a:cubicBezTo>
                  <a:lnTo>
                    <a:pt x="86733" y="33878"/>
                  </a:lnTo>
                  <a:lnTo>
                    <a:pt x="85718" y="32665"/>
                  </a:lnTo>
                  <a:lnTo>
                    <a:pt x="84724" y="31392"/>
                  </a:lnTo>
                  <a:lnTo>
                    <a:pt x="84067" y="30497"/>
                  </a:lnTo>
                  <a:cubicBezTo>
                    <a:pt x="83968" y="30337"/>
                    <a:pt x="83848" y="30198"/>
                    <a:pt x="83749" y="30039"/>
                  </a:cubicBezTo>
                  <a:lnTo>
                    <a:pt x="83132" y="29124"/>
                  </a:lnTo>
                  <a:cubicBezTo>
                    <a:pt x="82376" y="28010"/>
                    <a:pt x="81620" y="26796"/>
                    <a:pt x="80745" y="25305"/>
                  </a:cubicBezTo>
                  <a:cubicBezTo>
                    <a:pt x="80228" y="24429"/>
                    <a:pt x="79711" y="23534"/>
                    <a:pt x="79174" y="22659"/>
                  </a:cubicBezTo>
                  <a:cubicBezTo>
                    <a:pt x="78895" y="22221"/>
                    <a:pt x="78656" y="21764"/>
                    <a:pt x="78378" y="21326"/>
                  </a:cubicBezTo>
                  <a:cubicBezTo>
                    <a:pt x="77662" y="20132"/>
                    <a:pt x="76787" y="18700"/>
                    <a:pt x="75891" y="17367"/>
                  </a:cubicBezTo>
                  <a:cubicBezTo>
                    <a:pt x="75175" y="16293"/>
                    <a:pt x="74200" y="14881"/>
                    <a:pt x="73106" y="13568"/>
                  </a:cubicBezTo>
                  <a:cubicBezTo>
                    <a:pt x="72092" y="12354"/>
                    <a:pt x="71018" y="11201"/>
                    <a:pt x="69904" y="10146"/>
                  </a:cubicBezTo>
                  <a:cubicBezTo>
                    <a:pt x="68810" y="9152"/>
                    <a:pt x="67616" y="8217"/>
                    <a:pt x="66343" y="7341"/>
                  </a:cubicBezTo>
                  <a:cubicBezTo>
                    <a:pt x="66243" y="7282"/>
                    <a:pt x="66124" y="7202"/>
                    <a:pt x="66025" y="7123"/>
                  </a:cubicBezTo>
                  <a:cubicBezTo>
                    <a:pt x="65826" y="7003"/>
                    <a:pt x="65627" y="6844"/>
                    <a:pt x="65428" y="6725"/>
                  </a:cubicBezTo>
                  <a:lnTo>
                    <a:pt x="64473" y="6148"/>
                  </a:lnTo>
                  <a:lnTo>
                    <a:pt x="63538" y="5611"/>
                  </a:lnTo>
                  <a:cubicBezTo>
                    <a:pt x="63339" y="5471"/>
                    <a:pt x="63120" y="5392"/>
                    <a:pt x="62921" y="5292"/>
                  </a:cubicBezTo>
                  <a:cubicBezTo>
                    <a:pt x="62782" y="5233"/>
                    <a:pt x="62683" y="5153"/>
                    <a:pt x="62563" y="5113"/>
                  </a:cubicBezTo>
                  <a:cubicBezTo>
                    <a:pt x="61250" y="4437"/>
                    <a:pt x="59937" y="3860"/>
                    <a:pt x="58644" y="3403"/>
                  </a:cubicBezTo>
                  <a:cubicBezTo>
                    <a:pt x="57371" y="2925"/>
                    <a:pt x="56019" y="2488"/>
                    <a:pt x="54666" y="2130"/>
                  </a:cubicBezTo>
                  <a:cubicBezTo>
                    <a:pt x="53433" y="1811"/>
                    <a:pt x="52139" y="1493"/>
                    <a:pt x="50687" y="1254"/>
                  </a:cubicBezTo>
                  <a:cubicBezTo>
                    <a:pt x="49454" y="1035"/>
                    <a:pt x="48161" y="836"/>
                    <a:pt x="46729" y="677"/>
                  </a:cubicBezTo>
                  <a:cubicBezTo>
                    <a:pt x="46172" y="618"/>
                    <a:pt x="45635" y="558"/>
                    <a:pt x="45117" y="498"/>
                  </a:cubicBezTo>
                  <a:lnTo>
                    <a:pt x="44441" y="459"/>
                  </a:lnTo>
                  <a:cubicBezTo>
                    <a:pt x="43924" y="399"/>
                    <a:pt x="43367" y="379"/>
                    <a:pt x="42830" y="359"/>
                  </a:cubicBezTo>
                  <a:cubicBezTo>
                    <a:pt x="40383" y="200"/>
                    <a:pt x="37896" y="160"/>
                    <a:pt x="35171" y="240"/>
                  </a:cubicBezTo>
                  <a:cubicBezTo>
                    <a:pt x="34037" y="260"/>
                    <a:pt x="32923" y="299"/>
                    <a:pt x="31829" y="339"/>
                  </a:cubicBezTo>
                  <a:lnTo>
                    <a:pt x="31431" y="359"/>
                  </a:lnTo>
                  <a:lnTo>
                    <a:pt x="29601" y="459"/>
                  </a:lnTo>
                  <a:cubicBezTo>
                    <a:pt x="29203" y="478"/>
                    <a:pt x="28805" y="498"/>
                    <a:pt x="28427" y="538"/>
                  </a:cubicBezTo>
                  <a:cubicBezTo>
                    <a:pt x="28209" y="558"/>
                    <a:pt x="27970" y="558"/>
                    <a:pt x="27751" y="578"/>
                  </a:cubicBezTo>
                  <a:cubicBezTo>
                    <a:pt x="25324" y="697"/>
                    <a:pt x="22877" y="896"/>
                    <a:pt x="20510" y="1135"/>
                  </a:cubicBezTo>
                  <a:cubicBezTo>
                    <a:pt x="18183" y="1334"/>
                    <a:pt x="15815" y="1573"/>
                    <a:pt x="13488" y="1871"/>
                  </a:cubicBezTo>
                  <a:cubicBezTo>
                    <a:pt x="13289" y="1911"/>
                    <a:pt x="13090" y="1931"/>
                    <a:pt x="12851" y="1950"/>
                  </a:cubicBezTo>
                  <a:lnTo>
                    <a:pt x="11737" y="2090"/>
                  </a:lnTo>
                  <a:lnTo>
                    <a:pt x="10027" y="2328"/>
                  </a:lnTo>
                  <a:lnTo>
                    <a:pt x="8336" y="2567"/>
                  </a:lnTo>
                  <a:cubicBezTo>
                    <a:pt x="7958" y="2627"/>
                    <a:pt x="7620" y="2667"/>
                    <a:pt x="7242" y="2746"/>
                  </a:cubicBezTo>
                  <a:cubicBezTo>
                    <a:pt x="7043" y="2766"/>
                    <a:pt x="6844" y="2806"/>
                    <a:pt x="6645" y="2846"/>
                  </a:cubicBezTo>
                  <a:cubicBezTo>
                    <a:pt x="4437" y="3164"/>
                    <a:pt x="2209" y="3542"/>
                    <a:pt x="80" y="3940"/>
                  </a:cubicBezTo>
                  <a:lnTo>
                    <a:pt x="1" y="3820"/>
                  </a:lnTo>
                  <a:cubicBezTo>
                    <a:pt x="2149" y="3423"/>
                    <a:pt x="4357" y="3045"/>
                    <a:pt x="6565" y="2687"/>
                  </a:cubicBezTo>
                  <a:cubicBezTo>
                    <a:pt x="6764" y="2667"/>
                    <a:pt x="6963" y="2647"/>
                    <a:pt x="7162" y="2587"/>
                  </a:cubicBezTo>
                  <a:cubicBezTo>
                    <a:pt x="7520" y="2547"/>
                    <a:pt x="7878" y="2468"/>
                    <a:pt x="8256" y="2428"/>
                  </a:cubicBezTo>
                  <a:lnTo>
                    <a:pt x="9947" y="2169"/>
                  </a:lnTo>
                  <a:lnTo>
                    <a:pt x="11658" y="1950"/>
                  </a:lnTo>
                  <a:lnTo>
                    <a:pt x="12792" y="1791"/>
                  </a:lnTo>
                  <a:cubicBezTo>
                    <a:pt x="12991" y="1771"/>
                    <a:pt x="13190" y="1752"/>
                    <a:pt x="13408" y="1732"/>
                  </a:cubicBezTo>
                  <a:cubicBezTo>
                    <a:pt x="15736" y="1433"/>
                    <a:pt x="18123" y="1175"/>
                    <a:pt x="20450" y="976"/>
                  </a:cubicBezTo>
                  <a:cubicBezTo>
                    <a:pt x="22838" y="757"/>
                    <a:pt x="25264" y="578"/>
                    <a:pt x="27671" y="439"/>
                  </a:cubicBezTo>
                  <a:cubicBezTo>
                    <a:pt x="27910" y="439"/>
                    <a:pt x="28129" y="399"/>
                    <a:pt x="28348" y="379"/>
                  </a:cubicBezTo>
                  <a:cubicBezTo>
                    <a:pt x="28746" y="359"/>
                    <a:pt x="29144" y="339"/>
                    <a:pt x="29522" y="299"/>
                  </a:cubicBezTo>
                  <a:lnTo>
                    <a:pt x="31789" y="200"/>
                  </a:lnTo>
                  <a:cubicBezTo>
                    <a:pt x="32883" y="160"/>
                    <a:pt x="33997" y="100"/>
                    <a:pt x="35111" y="81"/>
                  </a:cubicBezTo>
                  <a:cubicBezTo>
                    <a:pt x="37857" y="1"/>
                    <a:pt x="40363" y="61"/>
                    <a:pt x="42790" y="200"/>
                  </a:cubicBezTo>
                  <a:cubicBezTo>
                    <a:pt x="43347" y="240"/>
                    <a:pt x="43884" y="279"/>
                    <a:pt x="44421" y="299"/>
                  </a:cubicBezTo>
                  <a:lnTo>
                    <a:pt x="45078" y="359"/>
                  </a:lnTo>
                  <a:cubicBezTo>
                    <a:pt x="45615" y="399"/>
                    <a:pt x="46152" y="459"/>
                    <a:pt x="46709" y="538"/>
                  </a:cubicBezTo>
                  <a:cubicBezTo>
                    <a:pt x="48141" y="717"/>
                    <a:pt x="49454" y="876"/>
                    <a:pt x="50687" y="1095"/>
                  </a:cubicBezTo>
                  <a:cubicBezTo>
                    <a:pt x="52139" y="1374"/>
                    <a:pt x="53472" y="1652"/>
                    <a:pt x="54686" y="1970"/>
                  </a:cubicBezTo>
                  <a:cubicBezTo>
                    <a:pt x="56058" y="2348"/>
                    <a:pt x="57391" y="2766"/>
                    <a:pt x="58684" y="3244"/>
                  </a:cubicBezTo>
                  <a:cubicBezTo>
                    <a:pt x="59977" y="3721"/>
                    <a:pt x="61290" y="4298"/>
                    <a:pt x="62623" y="4954"/>
                  </a:cubicBezTo>
                  <a:cubicBezTo>
                    <a:pt x="62742" y="5014"/>
                    <a:pt x="62842" y="5074"/>
                    <a:pt x="62961" y="5133"/>
                  </a:cubicBezTo>
                  <a:cubicBezTo>
                    <a:pt x="63160" y="5233"/>
                    <a:pt x="63379" y="5352"/>
                    <a:pt x="63578" y="5471"/>
                  </a:cubicBezTo>
                  <a:lnTo>
                    <a:pt x="64533" y="6028"/>
                  </a:lnTo>
                  <a:lnTo>
                    <a:pt x="65468" y="6625"/>
                  </a:lnTo>
                  <a:cubicBezTo>
                    <a:pt x="65667" y="6745"/>
                    <a:pt x="65905" y="6904"/>
                    <a:pt x="66104" y="7023"/>
                  </a:cubicBezTo>
                  <a:cubicBezTo>
                    <a:pt x="66204" y="7103"/>
                    <a:pt x="66323" y="7182"/>
                    <a:pt x="66422" y="7242"/>
                  </a:cubicBezTo>
                  <a:cubicBezTo>
                    <a:pt x="67715" y="8137"/>
                    <a:pt x="68909" y="9092"/>
                    <a:pt x="70003" y="10087"/>
                  </a:cubicBezTo>
                  <a:cubicBezTo>
                    <a:pt x="71117" y="11121"/>
                    <a:pt x="72191" y="12275"/>
                    <a:pt x="73206" y="13488"/>
                  </a:cubicBezTo>
                  <a:cubicBezTo>
                    <a:pt x="74300" y="14801"/>
                    <a:pt x="75275" y="16233"/>
                    <a:pt x="76011" y="17288"/>
                  </a:cubicBezTo>
                  <a:cubicBezTo>
                    <a:pt x="76946" y="18660"/>
                    <a:pt x="77781" y="20053"/>
                    <a:pt x="78497" y="21266"/>
                  </a:cubicBezTo>
                  <a:cubicBezTo>
                    <a:pt x="78776" y="21724"/>
                    <a:pt x="79034" y="22161"/>
                    <a:pt x="79293" y="22619"/>
                  </a:cubicBezTo>
                  <a:cubicBezTo>
                    <a:pt x="79830" y="23474"/>
                    <a:pt x="80347" y="24370"/>
                    <a:pt x="80865" y="25245"/>
                  </a:cubicBezTo>
                  <a:cubicBezTo>
                    <a:pt x="81760" y="26737"/>
                    <a:pt x="82516" y="27950"/>
                    <a:pt x="83252" y="29084"/>
                  </a:cubicBezTo>
                  <a:lnTo>
                    <a:pt x="83868" y="29999"/>
                  </a:lnTo>
                  <a:cubicBezTo>
                    <a:pt x="83968" y="30158"/>
                    <a:pt x="84067" y="30298"/>
                    <a:pt x="84207" y="30437"/>
                  </a:cubicBezTo>
                  <a:lnTo>
                    <a:pt x="84843" y="31332"/>
                  </a:lnTo>
                  <a:lnTo>
                    <a:pt x="85838" y="32605"/>
                  </a:lnTo>
                  <a:lnTo>
                    <a:pt x="86852" y="33819"/>
                  </a:lnTo>
                  <a:lnTo>
                    <a:pt x="87210" y="34236"/>
                  </a:lnTo>
                  <a:cubicBezTo>
                    <a:pt x="87310" y="34316"/>
                    <a:pt x="87389" y="34415"/>
                    <a:pt x="87489" y="34535"/>
                  </a:cubicBezTo>
                  <a:cubicBezTo>
                    <a:pt x="87628" y="34694"/>
                    <a:pt x="87787" y="34853"/>
                    <a:pt x="87926" y="34992"/>
                  </a:cubicBezTo>
                  <a:lnTo>
                    <a:pt x="88643" y="35748"/>
                  </a:lnTo>
                  <a:cubicBezTo>
                    <a:pt x="88702" y="35788"/>
                    <a:pt x="88722" y="35848"/>
                    <a:pt x="88782" y="35868"/>
                  </a:cubicBezTo>
                  <a:lnTo>
                    <a:pt x="89001" y="36086"/>
                  </a:lnTo>
                  <a:lnTo>
                    <a:pt x="89379" y="36444"/>
                  </a:lnTo>
                  <a:cubicBezTo>
                    <a:pt x="89478" y="36504"/>
                    <a:pt x="89538" y="36624"/>
                    <a:pt x="89637" y="36683"/>
                  </a:cubicBezTo>
                  <a:cubicBezTo>
                    <a:pt x="89796" y="36842"/>
                    <a:pt x="89975" y="36982"/>
                    <a:pt x="90115" y="37141"/>
                  </a:cubicBezTo>
                  <a:cubicBezTo>
                    <a:pt x="90234" y="37260"/>
                    <a:pt x="90393" y="37360"/>
                    <a:pt x="90512" y="37479"/>
                  </a:cubicBezTo>
                  <a:cubicBezTo>
                    <a:pt x="90890" y="37797"/>
                    <a:pt x="91268" y="38135"/>
                    <a:pt x="91626" y="38434"/>
                  </a:cubicBezTo>
                  <a:cubicBezTo>
                    <a:pt x="92561" y="39170"/>
                    <a:pt x="93556" y="39886"/>
                    <a:pt x="94849" y="40721"/>
                  </a:cubicBezTo>
                  <a:lnTo>
                    <a:pt x="95665" y="41219"/>
                  </a:lnTo>
                  <a:lnTo>
                    <a:pt x="96182" y="41517"/>
                  </a:lnTo>
                  <a:cubicBezTo>
                    <a:pt x="96281" y="41557"/>
                    <a:pt x="96381" y="41617"/>
                    <a:pt x="96480" y="41696"/>
                  </a:cubicBezTo>
                  <a:cubicBezTo>
                    <a:pt x="96878" y="41915"/>
                    <a:pt x="97296" y="42134"/>
                    <a:pt x="97694" y="42333"/>
                  </a:cubicBezTo>
                  <a:lnTo>
                    <a:pt x="98151" y="42552"/>
                  </a:lnTo>
                  <a:cubicBezTo>
                    <a:pt x="99066" y="42989"/>
                    <a:pt x="100280" y="43526"/>
                    <a:pt x="101553" y="43944"/>
                  </a:cubicBezTo>
                  <a:cubicBezTo>
                    <a:pt x="103662" y="44700"/>
                    <a:pt x="105929" y="45217"/>
                    <a:pt x="108495" y="45535"/>
                  </a:cubicBezTo>
                  <a:cubicBezTo>
                    <a:pt x="110704" y="45794"/>
                    <a:pt x="113071" y="45834"/>
                    <a:pt x="115498" y="45635"/>
                  </a:cubicBezTo>
                  <a:cubicBezTo>
                    <a:pt x="117925" y="45416"/>
                    <a:pt x="120272" y="45018"/>
                    <a:pt x="122500" y="44421"/>
                  </a:cubicBezTo>
                  <a:lnTo>
                    <a:pt x="123375" y="44183"/>
                  </a:lnTo>
                  <a:lnTo>
                    <a:pt x="124231" y="43904"/>
                  </a:lnTo>
                  <a:cubicBezTo>
                    <a:pt x="124648" y="43765"/>
                    <a:pt x="125066" y="43626"/>
                    <a:pt x="125484" y="43506"/>
                  </a:cubicBezTo>
                  <a:cubicBezTo>
                    <a:pt x="125643" y="43447"/>
                    <a:pt x="125822" y="43367"/>
                    <a:pt x="126001" y="43327"/>
                  </a:cubicBezTo>
                  <a:cubicBezTo>
                    <a:pt x="126200" y="43248"/>
                    <a:pt x="126419" y="43168"/>
                    <a:pt x="126618" y="43109"/>
                  </a:cubicBezTo>
                  <a:cubicBezTo>
                    <a:pt x="126996" y="42969"/>
                    <a:pt x="127374" y="42830"/>
                    <a:pt x="127752" y="42711"/>
                  </a:cubicBezTo>
                  <a:lnTo>
                    <a:pt x="129502" y="42014"/>
                  </a:lnTo>
                  <a:cubicBezTo>
                    <a:pt x="129940" y="41835"/>
                    <a:pt x="130377" y="41656"/>
                    <a:pt x="130795" y="41477"/>
                  </a:cubicBezTo>
                  <a:cubicBezTo>
                    <a:pt x="130954" y="41418"/>
                    <a:pt x="131133" y="41358"/>
                    <a:pt x="131273" y="41278"/>
                  </a:cubicBezTo>
                  <a:cubicBezTo>
                    <a:pt x="131472" y="41199"/>
                    <a:pt x="131690" y="41119"/>
                    <a:pt x="131889" y="41020"/>
                  </a:cubicBezTo>
                  <a:cubicBezTo>
                    <a:pt x="132267" y="40841"/>
                    <a:pt x="132645" y="40702"/>
                    <a:pt x="133043" y="40522"/>
                  </a:cubicBezTo>
                  <a:cubicBezTo>
                    <a:pt x="133361" y="40363"/>
                    <a:pt x="133660" y="40224"/>
                    <a:pt x="133978" y="40085"/>
                  </a:cubicBezTo>
                  <a:cubicBezTo>
                    <a:pt x="134833" y="39687"/>
                    <a:pt x="135729" y="39289"/>
                    <a:pt x="136604" y="38871"/>
                  </a:cubicBezTo>
                  <a:cubicBezTo>
                    <a:pt x="137917" y="38255"/>
                    <a:pt x="139230" y="37578"/>
                    <a:pt x="140523" y="36942"/>
                  </a:cubicBezTo>
                  <a:cubicBezTo>
                    <a:pt x="144004" y="35171"/>
                    <a:pt x="147644" y="33301"/>
                    <a:pt x="151265" y="31591"/>
                  </a:cubicBezTo>
                  <a:cubicBezTo>
                    <a:pt x="151364" y="31531"/>
                    <a:pt x="151484" y="31491"/>
                    <a:pt x="151583" y="31412"/>
                  </a:cubicBezTo>
                  <a:cubicBezTo>
                    <a:pt x="151782" y="31312"/>
                    <a:pt x="151981" y="31213"/>
                    <a:pt x="152220" y="31113"/>
                  </a:cubicBezTo>
                  <a:lnTo>
                    <a:pt x="153155" y="30676"/>
                  </a:lnTo>
                  <a:cubicBezTo>
                    <a:pt x="153373" y="30576"/>
                    <a:pt x="153612" y="30477"/>
                    <a:pt x="153831" y="30337"/>
                  </a:cubicBezTo>
                  <a:cubicBezTo>
                    <a:pt x="154249" y="30158"/>
                    <a:pt x="154647" y="29940"/>
                    <a:pt x="155064" y="29780"/>
                  </a:cubicBezTo>
                  <a:lnTo>
                    <a:pt x="157014" y="28925"/>
                  </a:lnTo>
                  <a:cubicBezTo>
                    <a:pt x="157133" y="28885"/>
                    <a:pt x="157233" y="28826"/>
                    <a:pt x="157352" y="28786"/>
                  </a:cubicBezTo>
                  <a:cubicBezTo>
                    <a:pt x="157551" y="28686"/>
                    <a:pt x="157790" y="28607"/>
                    <a:pt x="157988" y="28507"/>
                  </a:cubicBezTo>
                  <a:lnTo>
                    <a:pt x="158943" y="28109"/>
                  </a:lnTo>
                  <a:cubicBezTo>
                    <a:pt x="159182" y="28010"/>
                    <a:pt x="159401" y="27930"/>
                    <a:pt x="159620" y="27831"/>
                  </a:cubicBezTo>
                  <a:cubicBezTo>
                    <a:pt x="160037" y="27652"/>
                    <a:pt x="160475" y="27493"/>
                    <a:pt x="160913" y="27334"/>
                  </a:cubicBezTo>
                  <a:lnTo>
                    <a:pt x="162902" y="26617"/>
                  </a:lnTo>
                  <a:cubicBezTo>
                    <a:pt x="163021" y="26558"/>
                    <a:pt x="163121" y="26538"/>
                    <a:pt x="163260" y="26498"/>
                  </a:cubicBezTo>
                  <a:cubicBezTo>
                    <a:pt x="163459" y="26419"/>
                    <a:pt x="163678" y="26339"/>
                    <a:pt x="163897" y="26279"/>
                  </a:cubicBezTo>
                  <a:lnTo>
                    <a:pt x="164891" y="25961"/>
                  </a:lnTo>
                  <a:cubicBezTo>
                    <a:pt x="165110" y="25901"/>
                    <a:pt x="165369" y="25822"/>
                    <a:pt x="165587" y="25742"/>
                  </a:cubicBezTo>
                  <a:cubicBezTo>
                    <a:pt x="166005" y="25623"/>
                    <a:pt x="166463" y="25464"/>
                    <a:pt x="166881" y="25344"/>
                  </a:cubicBezTo>
                  <a:lnTo>
                    <a:pt x="168890" y="24827"/>
                  </a:lnTo>
                  <a:cubicBezTo>
                    <a:pt x="169029" y="24807"/>
                    <a:pt x="169148" y="24767"/>
                    <a:pt x="169248" y="24728"/>
                  </a:cubicBezTo>
                  <a:cubicBezTo>
                    <a:pt x="169467" y="24668"/>
                    <a:pt x="169665" y="24608"/>
                    <a:pt x="169884" y="24549"/>
                  </a:cubicBezTo>
                  <a:lnTo>
                    <a:pt x="170919" y="24330"/>
                  </a:lnTo>
                  <a:cubicBezTo>
                    <a:pt x="172271" y="24051"/>
                    <a:pt x="173644" y="23852"/>
                    <a:pt x="174957" y="23733"/>
                  </a:cubicBezTo>
                  <a:cubicBezTo>
                    <a:pt x="177901" y="23455"/>
                    <a:pt x="180507" y="23634"/>
                    <a:pt x="182894" y="24250"/>
                  </a:cubicBezTo>
                  <a:cubicBezTo>
                    <a:pt x="184207" y="24608"/>
                    <a:pt x="185460" y="25066"/>
                    <a:pt x="186594" y="25702"/>
                  </a:cubicBezTo>
                  <a:cubicBezTo>
                    <a:pt x="187788" y="26359"/>
                    <a:pt x="188902" y="27155"/>
                    <a:pt x="189896" y="28050"/>
                  </a:cubicBezTo>
                  <a:cubicBezTo>
                    <a:pt x="191965" y="29900"/>
                    <a:pt x="193795" y="32168"/>
                    <a:pt x="195446" y="34376"/>
                  </a:cubicBezTo>
                  <a:cubicBezTo>
                    <a:pt x="195765" y="34813"/>
                    <a:pt x="196103" y="35251"/>
                    <a:pt x="196421" y="35689"/>
                  </a:cubicBezTo>
                  <a:cubicBezTo>
                    <a:pt x="196918" y="36365"/>
                    <a:pt x="197436" y="37081"/>
                    <a:pt x="197933" y="37757"/>
                  </a:cubicBezTo>
                  <a:cubicBezTo>
                    <a:pt x="198649" y="38752"/>
                    <a:pt x="199524" y="39886"/>
                    <a:pt x="200420" y="40960"/>
                  </a:cubicBezTo>
                  <a:cubicBezTo>
                    <a:pt x="200718" y="41338"/>
                    <a:pt x="201036" y="41676"/>
                    <a:pt x="201374" y="42034"/>
                  </a:cubicBezTo>
                  <a:cubicBezTo>
                    <a:pt x="201494" y="42154"/>
                    <a:pt x="201593" y="42273"/>
                    <a:pt x="201713" y="42412"/>
                  </a:cubicBezTo>
                  <a:lnTo>
                    <a:pt x="202389" y="43069"/>
                  </a:lnTo>
                  <a:cubicBezTo>
                    <a:pt x="202608" y="43307"/>
                    <a:pt x="202827" y="43526"/>
                    <a:pt x="203065" y="43725"/>
                  </a:cubicBezTo>
                  <a:cubicBezTo>
                    <a:pt x="203125" y="43805"/>
                    <a:pt x="203244" y="43864"/>
                    <a:pt x="203304" y="43944"/>
                  </a:cubicBezTo>
                  <a:cubicBezTo>
                    <a:pt x="203463" y="44063"/>
                    <a:pt x="203602" y="44223"/>
                    <a:pt x="203762" y="44342"/>
                  </a:cubicBezTo>
                  <a:lnTo>
                    <a:pt x="204478" y="44919"/>
                  </a:lnTo>
                  <a:cubicBezTo>
                    <a:pt x="204617" y="45038"/>
                    <a:pt x="204776" y="45138"/>
                    <a:pt x="204955" y="45257"/>
                  </a:cubicBezTo>
                  <a:cubicBezTo>
                    <a:pt x="205055" y="45337"/>
                    <a:pt x="205114" y="45396"/>
                    <a:pt x="205214" y="45456"/>
                  </a:cubicBezTo>
                  <a:lnTo>
                    <a:pt x="205592" y="45734"/>
                  </a:lnTo>
                  <a:lnTo>
                    <a:pt x="205970" y="45993"/>
                  </a:lnTo>
                  <a:cubicBezTo>
                    <a:pt x="209928" y="48599"/>
                    <a:pt x="214543" y="49613"/>
                    <a:pt x="219417" y="48917"/>
                  </a:cubicBezTo>
                  <a:lnTo>
                    <a:pt x="219377" y="49176"/>
                  </a:lnTo>
                  <a:cubicBezTo>
                    <a:pt x="214504" y="49892"/>
                    <a:pt x="209829" y="48838"/>
                    <a:pt x="205870" y="46212"/>
                  </a:cubicBezTo>
                  <a:lnTo>
                    <a:pt x="205492" y="45953"/>
                  </a:lnTo>
                  <a:lnTo>
                    <a:pt x="205114" y="45695"/>
                  </a:lnTo>
                  <a:cubicBezTo>
                    <a:pt x="205015" y="45615"/>
                    <a:pt x="204955" y="45555"/>
                    <a:pt x="204856" y="45496"/>
                  </a:cubicBezTo>
                  <a:cubicBezTo>
                    <a:pt x="204697" y="45396"/>
                    <a:pt x="204517" y="45257"/>
                    <a:pt x="204378" y="45138"/>
                  </a:cubicBezTo>
                  <a:lnTo>
                    <a:pt x="203662" y="44561"/>
                  </a:lnTo>
                  <a:cubicBezTo>
                    <a:pt x="203503" y="44441"/>
                    <a:pt x="203364" y="44322"/>
                    <a:pt x="203205" y="44163"/>
                  </a:cubicBezTo>
                  <a:cubicBezTo>
                    <a:pt x="203145" y="44103"/>
                    <a:pt x="203026" y="44024"/>
                    <a:pt x="202966" y="43944"/>
                  </a:cubicBezTo>
                  <a:cubicBezTo>
                    <a:pt x="202747" y="43745"/>
                    <a:pt x="202488" y="43526"/>
                    <a:pt x="202270" y="43307"/>
                  </a:cubicBezTo>
                  <a:lnTo>
                    <a:pt x="201593" y="42631"/>
                  </a:lnTo>
                  <a:cubicBezTo>
                    <a:pt x="201474" y="42512"/>
                    <a:pt x="201374" y="42373"/>
                    <a:pt x="201255" y="42233"/>
                  </a:cubicBezTo>
                  <a:cubicBezTo>
                    <a:pt x="200917" y="41875"/>
                    <a:pt x="200599" y="41537"/>
                    <a:pt x="200300" y="41159"/>
                  </a:cubicBezTo>
                  <a:cubicBezTo>
                    <a:pt x="199405" y="40125"/>
                    <a:pt x="198530" y="38951"/>
                    <a:pt x="197794" y="37956"/>
                  </a:cubicBezTo>
                  <a:cubicBezTo>
                    <a:pt x="197296" y="37280"/>
                    <a:pt x="196779" y="36564"/>
                    <a:pt x="196282" y="35887"/>
                  </a:cubicBezTo>
                  <a:cubicBezTo>
                    <a:pt x="195944" y="35450"/>
                    <a:pt x="195625" y="35012"/>
                    <a:pt x="195307" y="34575"/>
                  </a:cubicBezTo>
                  <a:cubicBezTo>
                    <a:pt x="193656" y="32386"/>
                    <a:pt x="191846" y="30119"/>
                    <a:pt x="189777" y="28288"/>
                  </a:cubicBezTo>
                  <a:cubicBezTo>
                    <a:pt x="188782" y="27393"/>
                    <a:pt x="187668" y="26617"/>
                    <a:pt x="186495" y="25921"/>
                  </a:cubicBezTo>
                  <a:cubicBezTo>
                    <a:pt x="185381" y="25305"/>
                    <a:pt x="184127" y="24827"/>
                    <a:pt x="182815" y="24469"/>
                  </a:cubicBezTo>
                  <a:cubicBezTo>
                    <a:pt x="180427" y="23852"/>
                    <a:pt x="177841" y="23673"/>
                    <a:pt x="174917" y="23952"/>
                  </a:cubicBezTo>
                  <a:cubicBezTo>
                    <a:pt x="173604" y="24071"/>
                    <a:pt x="172252" y="24270"/>
                    <a:pt x="170879" y="24549"/>
                  </a:cubicBezTo>
                  <a:lnTo>
                    <a:pt x="169864" y="24767"/>
                  </a:lnTo>
                  <a:cubicBezTo>
                    <a:pt x="169646" y="24827"/>
                    <a:pt x="169447" y="24867"/>
                    <a:pt x="169228" y="24927"/>
                  </a:cubicBezTo>
                  <a:cubicBezTo>
                    <a:pt x="169089" y="24946"/>
                    <a:pt x="168969" y="25006"/>
                    <a:pt x="168870" y="25026"/>
                  </a:cubicBezTo>
                  <a:lnTo>
                    <a:pt x="166861" y="25543"/>
                  </a:lnTo>
                  <a:cubicBezTo>
                    <a:pt x="166443" y="25663"/>
                    <a:pt x="165985" y="25802"/>
                    <a:pt x="165568" y="25941"/>
                  </a:cubicBezTo>
                  <a:cubicBezTo>
                    <a:pt x="165349" y="26021"/>
                    <a:pt x="165090" y="26100"/>
                    <a:pt x="164871" y="26160"/>
                  </a:cubicBezTo>
                  <a:lnTo>
                    <a:pt x="163877" y="26458"/>
                  </a:lnTo>
                  <a:cubicBezTo>
                    <a:pt x="163658" y="26538"/>
                    <a:pt x="163459" y="26617"/>
                    <a:pt x="163220" y="26697"/>
                  </a:cubicBezTo>
                  <a:cubicBezTo>
                    <a:pt x="163101" y="26737"/>
                    <a:pt x="163001" y="26757"/>
                    <a:pt x="162882" y="26816"/>
                  </a:cubicBezTo>
                  <a:lnTo>
                    <a:pt x="160893" y="27533"/>
                  </a:lnTo>
                  <a:cubicBezTo>
                    <a:pt x="160475" y="27692"/>
                    <a:pt x="160018" y="27891"/>
                    <a:pt x="159620" y="28030"/>
                  </a:cubicBezTo>
                  <a:cubicBezTo>
                    <a:pt x="159401" y="28129"/>
                    <a:pt x="159162" y="28209"/>
                    <a:pt x="158923" y="28308"/>
                  </a:cubicBezTo>
                  <a:lnTo>
                    <a:pt x="157949" y="28706"/>
                  </a:lnTo>
                  <a:cubicBezTo>
                    <a:pt x="157750" y="28786"/>
                    <a:pt x="157531" y="28885"/>
                    <a:pt x="157332" y="28985"/>
                  </a:cubicBezTo>
                  <a:cubicBezTo>
                    <a:pt x="157213" y="29024"/>
                    <a:pt x="157113" y="29084"/>
                    <a:pt x="156994" y="29124"/>
                  </a:cubicBezTo>
                  <a:lnTo>
                    <a:pt x="155044" y="29979"/>
                  </a:lnTo>
                  <a:cubicBezTo>
                    <a:pt x="154627" y="30158"/>
                    <a:pt x="154229" y="30337"/>
                    <a:pt x="153811" y="30536"/>
                  </a:cubicBezTo>
                  <a:cubicBezTo>
                    <a:pt x="153572" y="30636"/>
                    <a:pt x="153353" y="30735"/>
                    <a:pt x="153135" y="30875"/>
                  </a:cubicBezTo>
                  <a:lnTo>
                    <a:pt x="152180" y="31312"/>
                  </a:lnTo>
                  <a:cubicBezTo>
                    <a:pt x="151981" y="31412"/>
                    <a:pt x="151782" y="31511"/>
                    <a:pt x="151563" y="31611"/>
                  </a:cubicBezTo>
                  <a:cubicBezTo>
                    <a:pt x="151464" y="31670"/>
                    <a:pt x="151344" y="31710"/>
                    <a:pt x="151245" y="31790"/>
                  </a:cubicBezTo>
                  <a:cubicBezTo>
                    <a:pt x="147585" y="33520"/>
                    <a:pt x="143984" y="35390"/>
                    <a:pt x="140503" y="37141"/>
                  </a:cubicBezTo>
                  <a:cubicBezTo>
                    <a:pt x="139210" y="37777"/>
                    <a:pt x="137857" y="38434"/>
                    <a:pt x="136564" y="39070"/>
                  </a:cubicBezTo>
                  <a:cubicBezTo>
                    <a:pt x="135689" y="39488"/>
                    <a:pt x="134794" y="39926"/>
                    <a:pt x="133958" y="40284"/>
                  </a:cubicBezTo>
                  <a:cubicBezTo>
                    <a:pt x="133640" y="40443"/>
                    <a:pt x="133341" y="40582"/>
                    <a:pt x="133003" y="40721"/>
                  </a:cubicBezTo>
                  <a:cubicBezTo>
                    <a:pt x="132645" y="40881"/>
                    <a:pt x="132247" y="41060"/>
                    <a:pt x="131869" y="41219"/>
                  </a:cubicBezTo>
                  <a:cubicBezTo>
                    <a:pt x="131670" y="41318"/>
                    <a:pt x="131452" y="41378"/>
                    <a:pt x="131253" y="41477"/>
                  </a:cubicBezTo>
                  <a:cubicBezTo>
                    <a:pt x="131094" y="41557"/>
                    <a:pt x="130915" y="41617"/>
                    <a:pt x="130775" y="41676"/>
                  </a:cubicBezTo>
                  <a:cubicBezTo>
                    <a:pt x="130358" y="41855"/>
                    <a:pt x="129900" y="42054"/>
                    <a:pt x="129482" y="42213"/>
                  </a:cubicBezTo>
                  <a:lnTo>
                    <a:pt x="127712" y="42910"/>
                  </a:lnTo>
                  <a:cubicBezTo>
                    <a:pt x="127334" y="43049"/>
                    <a:pt x="126936" y="43168"/>
                    <a:pt x="126578" y="43307"/>
                  </a:cubicBezTo>
                  <a:cubicBezTo>
                    <a:pt x="126379" y="43367"/>
                    <a:pt x="126140" y="43447"/>
                    <a:pt x="125941" y="43526"/>
                  </a:cubicBezTo>
                  <a:cubicBezTo>
                    <a:pt x="125782" y="43566"/>
                    <a:pt x="125603" y="43646"/>
                    <a:pt x="125424" y="43705"/>
                  </a:cubicBezTo>
                  <a:cubicBezTo>
                    <a:pt x="125026" y="43845"/>
                    <a:pt x="124609" y="44004"/>
                    <a:pt x="124191" y="44103"/>
                  </a:cubicBezTo>
                  <a:lnTo>
                    <a:pt x="123316" y="44362"/>
                  </a:lnTo>
                  <a:lnTo>
                    <a:pt x="122440" y="44620"/>
                  </a:lnTo>
                  <a:cubicBezTo>
                    <a:pt x="120212" y="45217"/>
                    <a:pt x="117845" y="45615"/>
                    <a:pt x="115438" y="45834"/>
                  </a:cubicBezTo>
                  <a:cubicBezTo>
                    <a:pt x="112991" y="46013"/>
                    <a:pt x="110624" y="45993"/>
                    <a:pt x="108416" y="45734"/>
                  </a:cubicBezTo>
                  <a:cubicBezTo>
                    <a:pt x="107262" y="45496"/>
                    <a:pt x="106128" y="45297"/>
                    <a:pt x="105034" y="45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798225" y="4335525"/>
              <a:ext cx="5448625" cy="1276125"/>
            </a:xfrm>
            <a:custGeom>
              <a:rect b="b" l="l" r="r" t="t"/>
              <a:pathLst>
                <a:path extrusionOk="0" h="51045" w="217945">
                  <a:moveTo>
                    <a:pt x="103940" y="45654"/>
                  </a:moveTo>
                  <a:cubicBezTo>
                    <a:pt x="102647" y="45356"/>
                    <a:pt x="101433" y="44998"/>
                    <a:pt x="100260" y="44580"/>
                  </a:cubicBezTo>
                  <a:cubicBezTo>
                    <a:pt x="99245" y="44242"/>
                    <a:pt x="98151" y="43764"/>
                    <a:pt x="96739" y="43088"/>
                  </a:cubicBezTo>
                  <a:lnTo>
                    <a:pt x="96281" y="42869"/>
                  </a:lnTo>
                  <a:cubicBezTo>
                    <a:pt x="95863" y="42650"/>
                    <a:pt x="95426" y="42411"/>
                    <a:pt x="94988" y="42173"/>
                  </a:cubicBezTo>
                  <a:cubicBezTo>
                    <a:pt x="94889" y="42113"/>
                    <a:pt x="94789" y="42053"/>
                    <a:pt x="94690" y="41994"/>
                  </a:cubicBezTo>
                  <a:cubicBezTo>
                    <a:pt x="94530" y="41894"/>
                    <a:pt x="94332" y="41795"/>
                    <a:pt x="94133" y="41675"/>
                  </a:cubicBezTo>
                  <a:lnTo>
                    <a:pt x="93257" y="41158"/>
                  </a:lnTo>
                  <a:cubicBezTo>
                    <a:pt x="91905" y="40283"/>
                    <a:pt x="90850" y="39507"/>
                    <a:pt x="89876" y="38711"/>
                  </a:cubicBezTo>
                  <a:cubicBezTo>
                    <a:pt x="89458" y="38393"/>
                    <a:pt x="89060" y="38015"/>
                    <a:pt x="88662" y="37677"/>
                  </a:cubicBezTo>
                  <a:cubicBezTo>
                    <a:pt x="88523" y="37538"/>
                    <a:pt x="88384" y="37418"/>
                    <a:pt x="88264" y="37319"/>
                  </a:cubicBezTo>
                  <a:cubicBezTo>
                    <a:pt x="88085" y="37180"/>
                    <a:pt x="87906" y="37001"/>
                    <a:pt x="87727" y="36842"/>
                  </a:cubicBezTo>
                  <a:lnTo>
                    <a:pt x="87469" y="36583"/>
                  </a:lnTo>
                  <a:lnTo>
                    <a:pt x="87071" y="36205"/>
                  </a:lnTo>
                  <a:lnTo>
                    <a:pt x="86812" y="35946"/>
                  </a:lnTo>
                  <a:cubicBezTo>
                    <a:pt x="86772" y="35907"/>
                    <a:pt x="86713" y="35847"/>
                    <a:pt x="86693" y="35807"/>
                  </a:cubicBezTo>
                  <a:lnTo>
                    <a:pt x="85917" y="35011"/>
                  </a:lnTo>
                  <a:cubicBezTo>
                    <a:pt x="85738" y="34832"/>
                    <a:pt x="85599" y="34633"/>
                    <a:pt x="85420" y="34454"/>
                  </a:cubicBezTo>
                  <a:cubicBezTo>
                    <a:pt x="85320" y="34355"/>
                    <a:pt x="85241" y="34255"/>
                    <a:pt x="85141" y="34156"/>
                  </a:cubicBezTo>
                  <a:lnTo>
                    <a:pt x="84783" y="33738"/>
                  </a:lnTo>
                  <a:lnTo>
                    <a:pt x="83689" y="32425"/>
                  </a:lnTo>
                  <a:lnTo>
                    <a:pt x="82635" y="31053"/>
                  </a:lnTo>
                  <a:lnTo>
                    <a:pt x="82296" y="30575"/>
                  </a:lnTo>
                  <a:cubicBezTo>
                    <a:pt x="82217" y="30456"/>
                    <a:pt x="82137" y="30356"/>
                    <a:pt x="82038" y="30257"/>
                  </a:cubicBezTo>
                  <a:cubicBezTo>
                    <a:pt x="81899" y="30058"/>
                    <a:pt x="81739" y="29859"/>
                    <a:pt x="81620" y="29640"/>
                  </a:cubicBezTo>
                  <a:lnTo>
                    <a:pt x="80964" y="28666"/>
                  </a:lnTo>
                  <a:cubicBezTo>
                    <a:pt x="79472" y="26398"/>
                    <a:pt x="78059" y="24011"/>
                    <a:pt x="76726" y="21703"/>
                  </a:cubicBezTo>
                  <a:cubicBezTo>
                    <a:pt x="76528" y="21385"/>
                    <a:pt x="76329" y="21027"/>
                    <a:pt x="76130" y="20709"/>
                  </a:cubicBezTo>
                  <a:cubicBezTo>
                    <a:pt x="75235" y="19236"/>
                    <a:pt x="74479" y="18023"/>
                    <a:pt x="73683" y="16829"/>
                  </a:cubicBezTo>
                  <a:cubicBezTo>
                    <a:pt x="72987" y="15795"/>
                    <a:pt x="72052" y="14442"/>
                    <a:pt x="71017" y="13209"/>
                  </a:cubicBezTo>
                  <a:cubicBezTo>
                    <a:pt x="70082" y="12055"/>
                    <a:pt x="69068" y="10961"/>
                    <a:pt x="68013" y="9986"/>
                  </a:cubicBezTo>
                  <a:cubicBezTo>
                    <a:pt x="66999" y="9051"/>
                    <a:pt x="65885" y="8156"/>
                    <a:pt x="64691" y="7341"/>
                  </a:cubicBezTo>
                  <a:lnTo>
                    <a:pt x="64393" y="7102"/>
                  </a:lnTo>
                  <a:cubicBezTo>
                    <a:pt x="64214" y="6983"/>
                    <a:pt x="64015" y="6863"/>
                    <a:pt x="63816" y="6744"/>
                  </a:cubicBezTo>
                  <a:lnTo>
                    <a:pt x="62921" y="6187"/>
                  </a:lnTo>
                  <a:lnTo>
                    <a:pt x="62026" y="5670"/>
                  </a:lnTo>
                  <a:cubicBezTo>
                    <a:pt x="61827" y="5550"/>
                    <a:pt x="61628" y="5451"/>
                    <a:pt x="61449" y="5351"/>
                  </a:cubicBezTo>
                  <a:cubicBezTo>
                    <a:pt x="61349" y="5292"/>
                    <a:pt x="61230" y="5212"/>
                    <a:pt x="61131" y="5172"/>
                  </a:cubicBezTo>
                  <a:cubicBezTo>
                    <a:pt x="59877" y="4516"/>
                    <a:pt x="58644" y="3979"/>
                    <a:pt x="57391" y="3501"/>
                  </a:cubicBezTo>
                  <a:cubicBezTo>
                    <a:pt x="56177" y="3064"/>
                    <a:pt x="54884" y="2626"/>
                    <a:pt x="53591" y="2288"/>
                  </a:cubicBezTo>
                  <a:cubicBezTo>
                    <a:pt x="52418" y="1970"/>
                    <a:pt x="51184" y="1691"/>
                    <a:pt x="49772" y="1413"/>
                  </a:cubicBezTo>
                  <a:cubicBezTo>
                    <a:pt x="48598" y="1194"/>
                    <a:pt x="47345" y="995"/>
                    <a:pt x="45933" y="836"/>
                  </a:cubicBezTo>
                  <a:cubicBezTo>
                    <a:pt x="45415" y="776"/>
                    <a:pt x="44898" y="716"/>
                    <a:pt x="44401" y="677"/>
                  </a:cubicBezTo>
                  <a:lnTo>
                    <a:pt x="43705" y="597"/>
                  </a:lnTo>
                  <a:cubicBezTo>
                    <a:pt x="43168" y="537"/>
                    <a:pt x="42650" y="517"/>
                    <a:pt x="42133" y="478"/>
                  </a:cubicBezTo>
                  <a:cubicBezTo>
                    <a:pt x="37757" y="179"/>
                    <a:pt x="33201" y="219"/>
                    <a:pt x="27333" y="597"/>
                  </a:cubicBezTo>
                  <a:cubicBezTo>
                    <a:pt x="24946" y="716"/>
                    <a:pt x="22539" y="895"/>
                    <a:pt x="20191" y="1094"/>
                  </a:cubicBezTo>
                  <a:cubicBezTo>
                    <a:pt x="17904" y="1293"/>
                    <a:pt x="15576" y="1532"/>
                    <a:pt x="13269" y="1810"/>
                  </a:cubicBezTo>
                  <a:lnTo>
                    <a:pt x="12672" y="1890"/>
                  </a:lnTo>
                  <a:cubicBezTo>
                    <a:pt x="12294" y="1930"/>
                    <a:pt x="11916" y="1950"/>
                    <a:pt x="11578" y="2009"/>
                  </a:cubicBezTo>
                  <a:lnTo>
                    <a:pt x="9887" y="2228"/>
                  </a:lnTo>
                  <a:lnTo>
                    <a:pt x="8216" y="2447"/>
                  </a:lnTo>
                  <a:cubicBezTo>
                    <a:pt x="7858" y="2507"/>
                    <a:pt x="7500" y="2546"/>
                    <a:pt x="7142" y="2606"/>
                  </a:cubicBezTo>
                  <a:cubicBezTo>
                    <a:pt x="6943" y="2626"/>
                    <a:pt x="6744" y="2666"/>
                    <a:pt x="6545" y="2706"/>
                  </a:cubicBezTo>
                  <a:cubicBezTo>
                    <a:pt x="4357" y="3024"/>
                    <a:pt x="2189" y="3382"/>
                    <a:pt x="80" y="3780"/>
                  </a:cubicBezTo>
                  <a:lnTo>
                    <a:pt x="0" y="3641"/>
                  </a:lnTo>
                  <a:cubicBezTo>
                    <a:pt x="2129" y="3243"/>
                    <a:pt x="4277" y="2885"/>
                    <a:pt x="6466" y="2586"/>
                  </a:cubicBezTo>
                  <a:cubicBezTo>
                    <a:pt x="6664" y="2546"/>
                    <a:pt x="6863" y="2527"/>
                    <a:pt x="7062" y="2487"/>
                  </a:cubicBezTo>
                  <a:cubicBezTo>
                    <a:pt x="7420" y="2427"/>
                    <a:pt x="7798" y="2387"/>
                    <a:pt x="8137" y="2328"/>
                  </a:cubicBezTo>
                  <a:lnTo>
                    <a:pt x="9807" y="2109"/>
                  </a:lnTo>
                  <a:lnTo>
                    <a:pt x="11498" y="1890"/>
                  </a:lnTo>
                  <a:cubicBezTo>
                    <a:pt x="11876" y="1830"/>
                    <a:pt x="12234" y="1791"/>
                    <a:pt x="12592" y="1771"/>
                  </a:cubicBezTo>
                  <a:lnTo>
                    <a:pt x="13189" y="1691"/>
                  </a:lnTo>
                  <a:cubicBezTo>
                    <a:pt x="15497" y="1393"/>
                    <a:pt x="17844" y="1174"/>
                    <a:pt x="20132" y="975"/>
                  </a:cubicBezTo>
                  <a:cubicBezTo>
                    <a:pt x="22459" y="736"/>
                    <a:pt x="24866" y="577"/>
                    <a:pt x="27253" y="438"/>
                  </a:cubicBezTo>
                  <a:cubicBezTo>
                    <a:pt x="33122" y="80"/>
                    <a:pt x="37677" y="0"/>
                    <a:pt x="42073" y="318"/>
                  </a:cubicBezTo>
                  <a:cubicBezTo>
                    <a:pt x="42611" y="338"/>
                    <a:pt x="43128" y="398"/>
                    <a:pt x="43645" y="438"/>
                  </a:cubicBezTo>
                  <a:lnTo>
                    <a:pt x="44341" y="517"/>
                  </a:lnTo>
                  <a:cubicBezTo>
                    <a:pt x="44839" y="577"/>
                    <a:pt x="45356" y="617"/>
                    <a:pt x="45893" y="696"/>
                  </a:cubicBezTo>
                  <a:cubicBezTo>
                    <a:pt x="47305" y="875"/>
                    <a:pt x="48539" y="1035"/>
                    <a:pt x="49712" y="1273"/>
                  </a:cubicBezTo>
                  <a:cubicBezTo>
                    <a:pt x="51125" y="1532"/>
                    <a:pt x="52378" y="1810"/>
                    <a:pt x="53571" y="2129"/>
                  </a:cubicBezTo>
                  <a:cubicBezTo>
                    <a:pt x="54884" y="2487"/>
                    <a:pt x="56157" y="2905"/>
                    <a:pt x="57371" y="3342"/>
                  </a:cubicBezTo>
                  <a:cubicBezTo>
                    <a:pt x="58584" y="3820"/>
                    <a:pt x="59857" y="4377"/>
                    <a:pt x="61111" y="5013"/>
                  </a:cubicBezTo>
                  <a:cubicBezTo>
                    <a:pt x="61210" y="5073"/>
                    <a:pt x="61330" y="5152"/>
                    <a:pt x="61429" y="5192"/>
                  </a:cubicBezTo>
                  <a:cubicBezTo>
                    <a:pt x="61628" y="5292"/>
                    <a:pt x="61827" y="5391"/>
                    <a:pt x="62026" y="5510"/>
                  </a:cubicBezTo>
                  <a:lnTo>
                    <a:pt x="62921" y="6048"/>
                  </a:lnTo>
                  <a:lnTo>
                    <a:pt x="63816" y="6585"/>
                  </a:lnTo>
                  <a:cubicBezTo>
                    <a:pt x="64015" y="6704"/>
                    <a:pt x="64194" y="6843"/>
                    <a:pt x="64393" y="6963"/>
                  </a:cubicBezTo>
                  <a:cubicBezTo>
                    <a:pt x="64492" y="7042"/>
                    <a:pt x="64592" y="7102"/>
                    <a:pt x="64691" y="7162"/>
                  </a:cubicBezTo>
                  <a:cubicBezTo>
                    <a:pt x="65885" y="7997"/>
                    <a:pt x="67019" y="8892"/>
                    <a:pt x="68033" y="9847"/>
                  </a:cubicBezTo>
                  <a:cubicBezTo>
                    <a:pt x="69088" y="10802"/>
                    <a:pt x="70102" y="11896"/>
                    <a:pt x="71057" y="13050"/>
                  </a:cubicBezTo>
                  <a:cubicBezTo>
                    <a:pt x="72091" y="14323"/>
                    <a:pt x="73007" y="15656"/>
                    <a:pt x="73743" y="16710"/>
                  </a:cubicBezTo>
                  <a:cubicBezTo>
                    <a:pt x="74538" y="17904"/>
                    <a:pt x="75294" y="19117"/>
                    <a:pt x="76189" y="20609"/>
                  </a:cubicBezTo>
                  <a:cubicBezTo>
                    <a:pt x="76388" y="20927"/>
                    <a:pt x="76587" y="21285"/>
                    <a:pt x="76786" y="21604"/>
                  </a:cubicBezTo>
                  <a:cubicBezTo>
                    <a:pt x="78159" y="23891"/>
                    <a:pt x="79551" y="26298"/>
                    <a:pt x="81043" y="28546"/>
                  </a:cubicBezTo>
                  <a:lnTo>
                    <a:pt x="81700" y="29521"/>
                  </a:lnTo>
                  <a:cubicBezTo>
                    <a:pt x="81839" y="29700"/>
                    <a:pt x="81958" y="29939"/>
                    <a:pt x="82117" y="30118"/>
                  </a:cubicBezTo>
                  <a:cubicBezTo>
                    <a:pt x="82197" y="30197"/>
                    <a:pt x="82257" y="30337"/>
                    <a:pt x="82356" y="30436"/>
                  </a:cubicBezTo>
                  <a:lnTo>
                    <a:pt x="82714" y="30894"/>
                  </a:lnTo>
                  <a:lnTo>
                    <a:pt x="83749" y="32266"/>
                  </a:lnTo>
                  <a:lnTo>
                    <a:pt x="84843" y="33559"/>
                  </a:lnTo>
                  <a:lnTo>
                    <a:pt x="85221" y="33997"/>
                  </a:lnTo>
                  <a:cubicBezTo>
                    <a:pt x="85320" y="34096"/>
                    <a:pt x="85400" y="34176"/>
                    <a:pt x="85499" y="34295"/>
                  </a:cubicBezTo>
                  <a:cubicBezTo>
                    <a:pt x="85638" y="34454"/>
                    <a:pt x="85817" y="34633"/>
                    <a:pt x="85996" y="34832"/>
                  </a:cubicBezTo>
                  <a:lnTo>
                    <a:pt x="86772" y="35628"/>
                  </a:lnTo>
                  <a:lnTo>
                    <a:pt x="86912" y="35787"/>
                  </a:lnTo>
                  <a:lnTo>
                    <a:pt x="87170" y="36026"/>
                  </a:lnTo>
                  <a:lnTo>
                    <a:pt x="87568" y="36404"/>
                  </a:lnTo>
                  <a:cubicBezTo>
                    <a:pt x="87667" y="36503"/>
                    <a:pt x="87767" y="36583"/>
                    <a:pt x="87827" y="36682"/>
                  </a:cubicBezTo>
                  <a:cubicBezTo>
                    <a:pt x="88006" y="36822"/>
                    <a:pt x="88185" y="37001"/>
                    <a:pt x="88364" y="37140"/>
                  </a:cubicBezTo>
                  <a:cubicBezTo>
                    <a:pt x="88483" y="37279"/>
                    <a:pt x="88622" y="37399"/>
                    <a:pt x="88762" y="37498"/>
                  </a:cubicBezTo>
                  <a:cubicBezTo>
                    <a:pt x="89159" y="37836"/>
                    <a:pt x="89557" y="38194"/>
                    <a:pt x="89975" y="38513"/>
                  </a:cubicBezTo>
                  <a:cubicBezTo>
                    <a:pt x="90950" y="39308"/>
                    <a:pt x="92004" y="40084"/>
                    <a:pt x="93337" y="40959"/>
                  </a:cubicBezTo>
                  <a:lnTo>
                    <a:pt x="94192" y="41477"/>
                  </a:lnTo>
                  <a:cubicBezTo>
                    <a:pt x="94371" y="41596"/>
                    <a:pt x="94570" y="41695"/>
                    <a:pt x="94749" y="41795"/>
                  </a:cubicBezTo>
                  <a:cubicBezTo>
                    <a:pt x="94849" y="41854"/>
                    <a:pt x="94948" y="41914"/>
                    <a:pt x="95048" y="41974"/>
                  </a:cubicBezTo>
                  <a:cubicBezTo>
                    <a:pt x="95465" y="42213"/>
                    <a:pt x="95923" y="42451"/>
                    <a:pt x="96341" y="42670"/>
                  </a:cubicBezTo>
                  <a:lnTo>
                    <a:pt x="96778" y="42889"/>
                  </a:lnTo>
                  <a:cubicBezTo>
                    <a:pt x="98191" y="43565"/>
                    <a:pt x="99285" y="44003"/>
                    <a:pt x="100319" y="44361"/>
                  </a:cubicBezTo>
                  <a:cubicBezTo>
                    <a:pt x="102507" y="45157"/>
                    <a:pt x="104835" y="45694"/>
                    <a:pt x="107481" y="46052"/>
                  </a:cubicBezTo>
                  <a:cubicBezTo>
                    <a:pt x="109768" y="46330"/>
                    <a:pt x="112175" y="46370"/>
                    <a:pt x="114642" y="46191"/>
                  </a:cubicBezTo>
                  <a:cubicBezTo>
                    <a:pt x="117089" y="45972"/>
                    <a:pt x="119476" y="45574"/>
                    <a:pt x="121764" y="44978"/>
                  </a:cubicBezTo>
                  <a:cubicBezTo>
                    <a:pt x="126816" y="43565"/>
                    <a:pt x="131770" y="41397"/>
                    <a:pt x="135987" y="39408"/>
                  </a:cubicBezTo>
                  <a:cubicBezTo>
                    <a:pt x="137320" y="38791"/>
                    <a:pt x="138633" y="38115"/>
                    <a:pt x="139926" y="37478"/>
                  </a:cubicBezTo>
                  <a:cubicBezTo>
                    <a:pt x="143387" y="35728"/>
                    <a:pt x="146987" y="33858"/>
                    <a:pt x="150588" y="32167"/>
                  </a:cubicBezTo>
                  <a:cubicBezTo>
                    <a:pt x="151244" y="31848"/>
                    <a:pt x="151881" y="31550"/>
                    <a:pt x="152458" y="31311"/>
                  </a:cubicBezTo>
                  <a:lnTo>
                    <a:pt x="153134" y="31013"/>
                  </a:lnTo>
                  <a:cubicBezTo>
                    <a:pt x="153532" y="30814"/>
                    <a:pt x="153950" y="30635"/>
                    <a:pt x="154348" y="30436"/>
                  </a:cubicBezTo>
                  <a:lnTo>
                    <a:pt x="156238" y="29620"/>
                  </a:lnTo>
                  <a:cubicBezTo>
                    <a:pt x="156357" y="29561"/>
                    <a:pt x="156456" y="29521"/>
                    <a:pt x="156576" y="29461"/>
                  </a:cubicBezTo>
                  <a:cubicBezTo>
                    <a:pt x="156775" y="29362"/>
                    <a:pt x="156974" y="29282"/>
                    <a:pt x="157212" y="29183"/>
                  </a:cubicBezTo>
                  <a:lnTo>
                    <a:pt x="158147" y="28825"/>
                  </a:lnTo>
                  <a:cubicBezTo>
                    <a:pt x="158366" y="28725"/>
                    <a:pt x="158605" y="28646"/>
                    <a:pt x="158824" y="28546"/>
                  </a:cubicBezTo>
                  <a:cubicBezTo>
                    <a:pt x="159221" y="28367"/>
                    <a:pt x="159639" y="28228"/>
                    <a:pt x="160057" y="28049"/>
                  </a:cubicBezTo>
                  <a:lnTo>
                    <a:pt x="162006" y="27353"/>
                  </a:lnTo>
                  <a:cubicBezTo>
                    <a:pt x="162126" y="27293"/>
                    <a:pt x="162225" y="27273"/>
                    <a:pt x="162345" y="27233"/>
                  </a:cubicBezTo>
                  <a:cubicBezTo>
                    <a:pt x="162544" y="27154"/>
                    <a:pt x="162782" y="27074"/>
                    <a:pt x="162981" y="26995"/>
                  </a:cubicBezTo>
                  <a:lnTo>
                    <a:pt x="163936" y="26696"/>
                  </a:lnTo>
                  <a:cubicBezTo>
                    <a:pt x="164175" y="26637"/>
                    <a:pt x="164394" y="26557"/>
                    <a:pt x="164632" y="26477"/>
                  </a:cubicBezTo>
                  <a:cubicBezTo>
                    <a:pt x="165070" y="26358"/>
                    <a:pt x="165488" y="26199"/>
                    <a:pt x="165905" y="26099"/>
                  </a:cubicBezTo>
                  <a:lnTo>
                    <a:pt x="167855" y="25602"/>
                  </a:lnTo>
                  <a:cubicBezTo>
                    <a:pt x="167974" y="25582"/>
                    <a:pt x="168074" y="25562"/>
                    <a:pt x="168193" y="25503"/>
                  </a:cubicBezTo>
                  <a:cubicBezTo>
                    <a:pt x="168392" y="25463"/>
                    <a:pt x="168611" y="25403"/>
                    <a:pt x="168850" y="25363"/>
                  </a:cubicBezTo>
                  <a:lnTo>
                    <a:pt x="169804" y="25164"/>
                  </a:lnTo>
                  <a:cubicBezTo>
                    <a:pt x="171137" y="24886"/>
                    <a:pt x="172450" y="24707"/>
                    <a:pt x="173723" y="24608"/>
                  </a:cubicBezTo>
                  <a:cubicBezTo>
                    <a:pt x="176468" y="24369"/>
                    <a:pt x="179015" y="24548"/>
                    <a:pt x="181243" y="25164"/>
                  </a:cubicBezTo>
                  <a:cubicBezTo>
                    <a:pt x="182496" y="25483"/>
                    <a:pt x="183670" y="25960"/>
                    <a:pt x="184704" y="26557"/>
                  </a:cubicBezTo>
                  <a:cubicBezTo>
                    <a:pt x="185818" y="27194"/>
                    <a:pt x="186872" y="27969"/>
                    <a:pt x="187807" y="28825"/>
                  </a:cubicBezTo>
                  <a:cubicBezTo>
                    <a:pt x="189797" y="30615"/>
                    <a:pt x="191567" y="32843"/>
                    <a:pt x="193178" y="34992"/>
                  </a:cubicBezTo>
                  <a:lnTo>
                    <a:pt x="194233" y="36404"/>
                  </a:lnTo>
                  <a:cubicBezTo>
                    <a:pt x="195526" y="38174"/>
                    <a:pt x="196839" y="40024"/>
                    <a:pt x="198231" y="41675"/>
                  </a:cubicBezTo>
                  <a:cubicBezTo>
                    <a:pt x="198549" y="42073"/>
                    <a:pt x="198907" y="42451"/>
                    <a:pt x="199226" y="42809"/>
                  </a:cubicBezTo>
                  <a:cubicBezTo>
                    <a:pt x="199345" y="42949"/>
                    <a:pt x="199444" y="43068"/>
                    <a:pt x="199584" y="43187"/>
                  </a:cubicBezTo>
                  <a:lnTo>
                    <a:pt x="200280" y="43884"/>
                  </a:lnTo>
                  <a:cubicBezTo>
                    <a:pt x="200499" y="44142"/>
                    <a:pt x="200777" y="44361"/>
                    <a:pt x="200976" y="44560"/>
                  </a:cubicBezTo>
                  <a:cubicBezTo>
                    <a:pt x="201036" y="44639"/>
                    <a:pt x="201135" y="44699"/>
                    <a:pt x="201215" y="44779"/>
                  </a:cubicBezTo>
                  <a:cubicBezTo>
                    <a:pt x="201374" y="44938"/>
                    <a:pt x="201513" y="45057"/>
                    <a:pt x="201692" y="45196"/>
                  </a:cubicBezTo>
                  <a:lnTo>
                    <a:pt x="202428" y="45833"/>
                  </a:lnTo>
                  <a:cubicBezTo>
                    <a:pt x="202588" y="45952"/>
                    <a:pt x="202767" y="46072"/>
                    <a:pt x="202926" y="46191"/>
                  </a:cubicBezTo>
                  <a:cubicBezTo>
                    <a:pt x="203025" y="46271"/>
                    <a:pt x="203105" y="46330"/>
                    <a:pt x="203204" y="46390"/>
                  </a:cubicBezTo>
                  <a:lnTo>
                    <a:pt x="203582" y="46669"/>
                  </a:lnTo>
                  <a:lnTo>
                    <a:pt x="203980" y="46927"/>
                  </a:lnTo>
                  <a:cubicBezTo>
                    <a:pt x="208078" y="49672"/>
                    <a:pt x="212912" y="50806"/>
                    <a:pt x="217945" y="50070"/>
                  </a:cubicBezTo>
                  <a:lnTo>
                    <a:pt x="217905" y="50329"/>
                  </a:lnTo>
                  <a:cubicBezTo>
                    <a:pt x="212832" y="51045"/>
                    <a:pt x="207998" y="49911"/>
                    <a:pt x="203881" y="47146"/>
                  </a:cubicBezTo>
                  <a:lnTo>
                    <a:pt x="203483" y="46887"/>
                  </a:lnTo>
                  <a:lnTo>
                    <a:pt x="203105" y="46629"/>
                  </a:lnTo>
                  <a:cubicBezTo>
                    <a:pt x="203005" y="46549"/>
                    <a:pt x="202926" y="46490"/>
                    <a:pt x="202826" y="46430"/>
                  </a:cubicBezTo>
                  <a:cubicBezTo>
                    <a:pt x="202667" y="46291"/>
                    <a:pt x="202508" y="46171"/>
                    <a:pt x="202329" y="46052"/>
                  </a:cubicBezTo>
                  <a:lnTo>
                    <a:pt x="201593" y="45435"/>
                  </a:lnTo>
                  <a:cubicBezTo>
                    <a:pt x="201434" y="45296"/>
                    <a:pt x="201275" y="45157"/>
                    <a:pt x="201115" y="44998"/>
                  </a:cubicBezTo>
                  <a:cubicBezTo>
                    <a:pt x="201036" y="44938"/>
                    <a:pt x="200936" y="44858"/>
                    <a:pt x="200877" y="44779"/>
                  </a:cubicBezTo>
                  <a:cubicBezTo>
                    <a:pt x="200638" y="44580"/>
                    <a:pt x="200399" y="44361"/>
                    <a:pt x="200141" y="44102"/>
                  </a:cubicBezTo>
                  <a:lnTo>
                    <a:pt x="199444" y="43406"/>
                  </a:lnTo>
                  <a:cubicBezTo>
                    <a:pt x="199325" y="43287"/>
                    <a:pt x="199226" y="43167"/>
                    <a:pt x="199106" y="43048"/>
                  </a:cubicBezTo>
                  <a:cubicBezTo>
                    <a:pt x="198788" y="42670"/>
                    <a:pt x="198430" y="42292"/>
                    <a:pt x="198112" y="41894"/>
                  </a:cubicBezTo>
                  <a:cubicBezTo>
                    <a:pt x="196719" y="40263"/>
                    <a:pt x="195406" y="38393"/>
                    <a:pt x="194113" y="36623"/>
                  </a:cubicBezTo>
                  <a:lnTo>
                    <a:pt x="193059" y="35210"/>
                  </a:lnTo>
                  <a:cubicBezTo>
                    <a:pt x="191448" y="33042"/>
                    <a:pt x="189677" y="30834"/>
                    <a:pt x="187708" y="29044"/>
                  </a:cubicBezTo>
                  <a:cubicBezTo>
                    <a:pt x="186773" y="28188"/>
                    <a:pt x="185719" y="27452"/>
                    <a:pt x="184624" y="26796"/>
                  </a:cubicBezTo>
                  <a:cubicBezTo>
                    <a:pt x="183590" y="26239"/>
                    <a:pt x="182416" y="25761"/>
                    <a:pt x="181203" y="25443"/>
                  </a:cubicBezTo>
                  <a:cubicBezTo>
                    <a:pt x="178955" y="24846"/>
                    <a:pt x="176449" y="24667"/>
                    <a:pt x="173723" y="24886"/>
                  </a:cubicBezTo>
                  <a:cubicBezTo>
                    <a:pt x="172450" y="24985"/>
                    <a:pt x="171157" y="25184"/>
                    <a:pt x="169844" y="25443"/>
                  </a:cubicBezTo>
                  <a:lnTo>
                    <a:pt x="168869" y="25642"/>
                  </a:lnTo>
                  <a:cubicBezTo>
                    <a:pt x="168670" y="25682"/>
                    <a:pt x="168452" y="25741"/>
                    <a:pt x="168253" y="25781"/>
                  </a:cubicBezTo>
                  <a:cubicBezTo>
                    <a:pt x="168113" y="25801"/>
                    <a:pt x="168014" y="25841"/>
                    <a:pt x="167895" y="25881"/>
                  </a:cubicBezTo>
                  <a:lnTo>
                    <a:pt x="165965" y="26378"/>
                  </a:lnTo>
                  <a:cubicBezTo>
                    <a:pt x="165527" y="26497"/>
                    <a:pt x="165110" y="26637"/>
                    <a:pt x="164712" y="26756"/>
                  </a:cubicBezTo>
                  <a:cubicBezTo>
                    <a:pt x="164493" y="26835"/>
                    <a:pt x="164254" y="26895"/>
                    <a:pt x="164016" y="26975"/>
                  </a:cubicBezTo>
                  <a:lnTo>
                    <a:pt x="163041" y="27273"/>
                  </a:lnTo>
                  <a:cubicBezTo>
                    <a:pt x="162842" y="27353"/>
                    <a:pt x="162623" y="27432"/>
                    <a:pt x="162424" y="27492"/>
                  </a:cubicBezTo>
                  <a:cubicBezTo>
                    <a:pt x="162305" y="27552"/>
                    <a:pt x="162205" y="27572"/>
                    <a:pt x="162086" y="27631"/>
                  </a:cubicBezTo>
                  <a:lnTo>
                    <a:pt x="160137" y="28327"/>
                  </a:lnTo>
                  <a:cubicBezTo>
                    <a:pt x="159719" y="28467"/>
                    <a:pt x="159321" y="28646"/>
                    <a:pt x="158903" y="28825"/>
                  </a:cubicBezTo>
                  <a:cubicBezTo>
                    <a:pt x="158684" y="28924"/>
                    <a:pt x="158446" y="28984"/>
                    <a:pt x="158227" y="29083"/>
                  </a:cubicBezTo>
                  <a:lnTo>
                    <a:pt x="157292" y="29461"/>
                  </a:lnTo>
                  <a:cubicBezTo>
                    <a:pt x="157073" y="29541"/>
                    <a:pt x="156874" y="29640"/>
                    <a:pt x="156655" y="29720"/>
                  </a:cubicBezTo>
                  <a:cubicBezTo>
                    <a:pt x="156536" y="29760"/>
                    <a:pt x="156436" y="29819"/>
                    <a:pt x="156317" y="29859"/>
                  </a:cubicBezTo>
                  <a:lnTo>
                    <a:pt x="154427" y="30675"/>
                  </a:lnTo>
                  <a:cubicBezTo>
                    <a:pt x="154029" y="30854"/>
                    <a:pt x="153592" y="31053"/>
                    <a:pt x="153214" y="31252"/>
                  </a:cubicBezTo>
                  <a:lnTo>
                    <a:pt x="152538" y="31550"/>
                  </a:lnTo>
                  <a:cubicBezTo>
                    <a:pt x="151961" y="31829"/>
                    <a:pt x="151284" y="32127"/>
                    <a:pt x="150668" y="32425"/>
                  </a:cubicBezTo>
                  <a:cubicBezTo>
                    <a:pt x="147067" y="34116"/>
                    <a:pt x="143486" y="35986"/>
                    <a:pt x="140025" y="37717"/>
                  </a:cubicBezTo>
                  <a:cubicBezTo>
                    <a:pt x="138732" y="38373"/>
                    <a:pt x="137419" y="39010"/>
                    <a:pt x="136106" y="39627"/>
                  </a:cubicBezTo>
                  <a:cubicBezTo>
                    <a:pt x="131869" y="41616"/>
                    <a:pt x="126916" y="43784"/>
                    <a:pt x="121883" y="45196"/>
                  </a:cubicBezTo>
                  <a:cubicBezTo>
                    <a:pt x="119595" y="45793"/>
                    <a:pt x="117168" y="46231"/>
                    <a:pt x="114741" y="46430"/>
                  </a:cubicBezTo>
                  <a:cubicBezTo>
                    <a:pt x="112255" y="46589"/>
                    <a:pt x="109848" y="46549"/>
                    <a:pt x="107560" y="46271"/>
                  </a:cubicBezTo>
                  <a:cubicBezTo>
                    <a:pt x="106207" y="46092"/>
                    <a:pt x="105074" y="45893"/>
                    <a:pt x="103940" y="456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1123975" y="4319100"/>
              <a:ext cx="153200" cy="126350"/>
            </a:xfrm>
            <a:custGeom>
              <a:rect b="b" l="l" r="r" t="t"/>
              <a:pathLst>
                <a:path extrusionOk="0" h="5054" w="6128">
                  <a:moveTo>
                    <a:pt x="2268" y="5034"/>
                  </a:moveTo>
                  <a:cubicBezTo>
                    <a:pt x="2188" y="5014"/>
                    <a:pt x="2109" y="4954"/>
                    <a:pt x="2069" y="4855"/>
                  </a:cubicBezTo>
                  <a:lnTo>
                    <a:pt x="0" y="458"/>
                  </a:lnTo>
                  <a:lnTo>
                    <a:pt x="2069" y="239"/>
                  </a:lnTo>
                  <a:lnTo>
                    <a:pt x="4158" y="1"/>
                  </a:lnTo>
                  <a:lnTo>
                    <a:pt x="6067" y="4437"/>
                  </a:lnTo>
                  <a:cubicBezTo>
                    <a:pt x="6127" y="4536"/>
                    <a:pt x="6067" y="4636"/>
                    <a:pt x="5968" y="4636"/>
                  </a:cubicBezTo>
                  <a:cubicBezTo>
                    <a:pt x="5868" y="4636"/>
                    <a:pt x="5749" y="4556"/>
                    <a:pt x="5729" y="4457"/>
                  </a:cubicBezTo>
                  <a:lnTo>
                    <a:pt x="3959" y="399"/>
                  </a:lnTo>
                  <a:lnTo>
                    <a:pt x="2248" y="578"/>
                  </a:lnTo>
                  <a:lnTo>
                    <a:pt x="517" y="777"/>
                  </a:lnTo>
                  <a:lnTo>
                    <a:pt x="2407" y="4775"/>
                  </a:lnTo>
                  <a:cubicBezTo>
                    <a:pt x="2467" y="4874"/>
                    <a:pt x="2447" y="4974"/>
                    <a:pt x="2347" y="4994"/>
                  </a:cubicBezTo>
                  <a:cubicBezTo>
                    <a:pt x="2308" y="5053"/>
                    <a:pt x="2288" y="5034"/>
                    <a:pt x="2268" y="50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1136400" y="4419575"/>
              <a:ext cx="54725" cy="45275"/>
            </a:xfrm>
            <a:custGeom>
              <a:rect b="b" l="l" r="r" t="t"/>
              <a:pathLst>
                <a:path extrusionOk="0" h="1811" w="2189">
                  <a:moveTo>
                    <a:pt x="1970" y="816"/>
                  </a:moveTo>
                  <a:cubicBezTo>
                    <a:pt x="2189" y="1293"/>
                    <a:pt x="1970" y="1711"/>
                    <a:pt x="1492" y="1751"/>
                  </a:cubicBezTo>
                  <a:cubicBezTo>
                    <a:pt x="1015" y="1810"/>
                    <a:pt x="458" y="1472"/>
                    <a:pt x="219" y="1015"/>
                  </a:cubicBezTo>
                  <a:cubicBezTo>
                    <a:pt x="0" y="537"/>
                    <a:pt x="219" y="119"/>
                    <a:pt x="697" y="60"/>
                  </a:cubicBezTo>
                  <a:cubicBezTo>
                    <a:pt x="1174" y="0"/>
                    <a:pt x="1751" y="338"/>
                    <a:pt x="197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1227400" y="4410125"/>
              <a:ext cx="54725" cy="45275"/>
            </a:xfrm>
            <a:custGeom>
              <a:rect b="b" l="l" r="r" t="t"/>
              <a:pathLst>
                <a:path extrusionOk="0" h="1811" w="2189">
                  <a:moveTo>
                    <a:pt x="1990" y="816"/>
                  </a:moveTo>
                  <a:cubicBezTo>
                    <a:pt x="2189" y="1293"/>
                    <a:pt x="1950" y="1711"/>
                    <a:pt x="1453" y="1771"/>
                  </a:cubicBezTo>
                  <a:cubicBezTo>
                    <a:pt x="956" y="1810"/>
                    <a:pt x="419" y="1452"/>
                    <a:pt x="200" y="995"/>
                  </a:cubicBezTo>
                  <a:cubicBezTo>
                    <a:pt x="1" y="517"/>
                    <a:pt x="220" y="100"/>
                    <a:pt x="717" y="40"/>
                  </a:cubicBezTo>
                  <a:cubicBezTo>
                    <a:pt x="1214" y="0"/>
                    <a:pt x="1791" y="338"/>
                    <a:pt x="19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1357200" y="4266400"/>
              <a:ext cx="67175" cy="113400"/>
            </a:xfrm>
            <a:custGeom>
              <a:rect b="b" l="l" r="r" t="t"/>
              <a:pathLst>
                <a:path extrusionOk="0" h="4536" w="2687">
                  <a:moveTo>
                    <a:pt x="1831" y="4536"/>
                  </a:moveTo>
                  <a:cubicBezTo>
                    <a:pt x="1771" y="4496"/>
                    <a:pt x="1692" y="4436"/>
                    <a:pt x="1632" y="4357"/>
                  </a:cubicBezTo>
                  <a:lnTo>
                    <a:pt x="1" y="0"/>
                  </a:lnTo>
                  <a:lnTo>
                    <a:pt x="200" y="0"/>
                  </a:lnTo>
                  <a:cubicBezTo>
                    <a:pt x="200" y="0"/>
                    <a:pt x="319" y="0"/>
                    <a:pt x="498" y="20"/>
                  </a:cubicBezTo>
                  <a:cubicBezTo>
                    <a:pt x="737" y="60"/>
                    <a:pt x="995" y="119"/>
                    <a:pt x="1194" y="199"/>
                  </a:cubicBezTo>
                  <a:cubicBezTo>
                    <a:pt x="1930" y="458"/>
                    <a:pt x="2428" y="875"/>
                    <a:pt x="2627" y="1412"/>
                  </a:cubicBezTo>
                  <a:cubicBezTo>
                    <a:pt x="2686" y="1512"/>
                    <a:pt x="2627" y="1611"/>
                    <a:pt x="2527" y="1611"/>
                  </a:cubicBezTo>
                  <a:cubicBezTo>
                    <a:pt x="2428" y="1611"/>
                    <a:pt x="2308" y="1552"/>
                    <a:pt x="2288" y="1432"/>
                  </a:cubicBezTo>
                  <a:cubicBezTo>
                    <a:pt x="2129" y="1035"/>
                    <a:pt x="1791" y="776"/>
                    <a:pt x="1194" y="577"/>
                  </a:cubicBezTo>
                  <a:cubicBezTo>
                    <a:pt x="995" y="497"/>
                    <a:pt x="796" y="438"/>
                    <a:pt x="578" y="418"/>
                  </a:cubicBezTo>
                  <a:lnTo>
                    <a:pt x="518" y="418"/>
                  </a:lnTo>
                  <a:lnTo>
                    <a:pt x="1990" y="4337"/>
                  </a:lnTo>
                  <a:cubicBezTo>
                    <a:pt x="2030" y="4436"/>
                    <a:pt x="1990" y="4536"/>
                    <a:pt x="1891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1354725" y="4352425"/>
              <a:ext cx="58200" cy="47275"/>
            </a:xfrm>
            <a:custGeom>
              <a:rect b="b" l="l" r="r" t="t"/>
              <a:pathLst>
                <a:path extrusionOk="0" h="1891" w="2328">
                  <a:moveTo>
                    <a:pt x="2129" y="896"/>
                  </a:moveTo>
                  <a:cubicBezTo>
                    <a:pt x="2328" y="1393"/>
                    <a:pt x="2029" y="1831"/>
                    <a:pt x="1512" y="1851"/>
                  </a:cubicBezTo>
                  <a:cubicBezTo>
                    <a:pt x="975" y="1890"/>
                    <a:pt x="378" y="1512"/>
                    <a:pt x="199" y="1015"/>
                  </a:cubicBezTo>
                  <a:cubicBezTo>
                    <a:pt x="0" y="518"/>
                    <a:pt x="279" y="60"/>
                    <a:pt x="816" y="40"/>
                  </a:cubicBezTo>
                  <a:cubicBezTo>
                    <a:pt x="1333" y="1"/>
                    <a:pt x="1930" y="398"/>
                    <a:pt x="2129" y="8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2117100" y="4201750"/>
              <a:ext cx="63700" cy="120850"/>
            </a:xfrm>
            <a:custGeom>
              <a:rect b="b" l="l" r="r" t="t"/>
              <a:pathLst>
                <a:path extrusionOk="0" h="4834" w="2548">
                  <a:moveTo>
                    <a:pt x="200" y="4834"/>
                  </a:moveTo>
                  <a:lnTo>
                    <a:pt x="200" y="4834"/>
                  </a:lnTo>
                  <a:cubicBezTo>
                    <a:pt x="60" y="4794"/>
                    <a:pt x="1" y="4675"/>
                    <a:pt x="1" y="4575"/>
                  </a:cubicBezTo>
                  <a:lnTo>
                    <a:pt x="140" y="0"/>
                  </a:lnTo>
                  <a:lnTo>
                    <a:pt x="359" y="80"/>
                  </a:lnTo>
                  <a:cubicBezTo>
                    <a:pt x="399" y="80"/>
                    <a:pt x="916" y="279"/>
                    <a:pt x="1453" y="617"/>
                  </a:cubicBezTo>
                  <a:cubicBezTo>
                    <a:pt x="2408" y="1273"/>
                    <a:pt x="2547" y="1890"/>
                    <a:pt x="2527" y="2288"/>
                  </a:cubicBezTo>
                  <a:cubicBezTo>
                    <a:pt x="2527" y="2407"/>
                    <a:pt x="2428" y="2467"/>
                    <a:pt x="2328" y="2447"/>
                  </a:cubicBezTo>
                  <a:cubicBezTo>
                    <a:pt x="2229" y="2407"/>
                    <a:pt x="2149" y="2288"/>
                    <a:pt x="2149" y="2188"/>
                  </a:cubicBezTo>
                  <a:cubicBezTo>
                    <a:pt x="2189" y="1790"/>
                    <a:pt x="1911" y="1373"/>
                    <a:pt x="1314" y="975"/>
                  </a:cubicBezTo>
                  <a:cubicBezTo>
                    <a:pt x="1035" y="776"/>
                    <a:pt x="737" y="657"/>
                    <a:pt x="538" y="577"/>
                  </a:cubicBezTo>
                  <a:lnTo>
                    <a:pt x="379" y="4695"/>
                  </a:lnTo>
                  <a:cubicBezTo>
                    <a:pt x="399" y="4774"/>
                    <a:pt x="319" y="4834"/>
                    <a:pt x="200" y="4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2070850" y="4285775"/>
              <a:ext cx="57225" cy="52750"/>
            </a:xfrm>
            <a:custGeom>
              <a:rect b="b" l="l" r="r" t="t"/>
              <a:pathLst>
                <a:path extrusionOk="0" h="2110" w="2289">
                  <a:moveTo>
                    <a:pt x="2269" y="1294"/>
                  </a:moveTo>
                  <a:cubicBezTo>
                    <a:pt x="2229" y="1811"/>
                    <a:pt x="1731" y="2110"/>
                    <a:pt x="1115" y="1990"/>
                  </a:cubicBezTo>
                  <a:cubicBezTo>
                    <a:pt x="816" y="1911"/>
                    <a:pt x="538" y="1732"/>
                    <a:pt x="319" y="1533"/>
                  </a:cubicBezTo>
                  <a:cubicBezTo>
                    <a:pt x="120" y="1314"/>
                    <a:pt x="1" y="1075"/>
                    <a:pt x="1" y="797"/>
                  </a:cubicBezTo>
                  <a:cubicBezTo>
                    <a:pt x="1" y="518"/>
                    <a:pt x="120" y="319"/>
                    <a:pt x="319" y="160"/>
                  </a:cubicBezTo>
                  <a:cubicBezTo>
                    <a:pt x="518" y="41"/>
                    <a:pt x="816" y="1"/>
                    <a:pt x="1155" y="80"/>
                  </a:cubicBezTo>
                  <a:cubicBezTo>
                    <a:pt x="1791" y="200"/>
                    <a:pt x="2288" y="777"/>
                    <a:pt x="2269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1893800" y="4281300"/>
              <a:ext cx="25400" cy="119900"/>
            </a:xfrm>
            <a:custGeom>
              <a:rect b="b" l="l" r="r" t="t"/>
              <a:pathLst>
                <a:path extrusionOk="0" h="4796" w="1016">
                  <a:moveTo>
                    <a:pt x="817" y="4775"/>
                  </a:moveTo>
                  <a:cubicBezTo>
                    <a:pt x="717" y="4755"/>
                    <a:pt x="638" y="4656"/>
                    <a:pt x="618" y="4556"/>
                  </a:cubicBezTo>
                  <a:lnTo>
                    <a:pt x="21" y="200"/>
                  </a:lnTo>
                  <a:cubicBezTo>
                    <a:pt x="1" y="80"/>
                    <a:pt x="61" y="1"/>
                    <a:pt x="200" y="1"/>
                  </a:cubicBezTo>
                  <a:cubicBezTo>
                    <a:pt x="299" y="1"/>
                    <a:pt x="399" y="100"/>
                    <a:pt x="419" y="220"/>
                  </a:cubicBezTo>
                  <a:lnTo>
                    <a:pt x="1016" y="4576"/>
                  </a:lnTo>
                  <a:cubicBezTo>
                    <a:pt x="1016" y="4735"/>
                    <a:pt x="936" y="4795"/>
                    <a:pt x="817" y="4775"/>
                  </a:cubicBezTo>
                  <a:cubicBezTo>
                    <a:pt x="836" y="4795"/>
                    <a:pt x="817" y="4795"/>
                    <a:pt x="817" y="4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1891825" y="4263400"/>
              <a:ext cx="58700" cy="50750"/>
            </a:xfrm>
            <a:custGeom>
              <a:rect b="b" l="l" r="r" t="t"/>
              <a:pathLst>
                <a:path extrusionOk="0" h="2030" w="2348">
                  <a:moveTo>
                    <a:pt x="80" y="916"/>
                  </a:moveTo>
                  <a:cubicBezTo>
                    <a:pt x="0" y="399"/>
                    <a:pt x="458" y="1"/>
                    <a:pt x="1075" y="80"/>
                  </a:cubicBezTo>
                  <a:cubicBezTo>
                    <a:pt x="1691" y="140"/>
                    <a:pt x="2248" y="617"/>
                    <a:pt x="2288" y="1135"/>
                  </a:cubicBezTo>
                  <a:cubicBezTo>
                    <a:pt x="2348" y="1672"/>
                    <a:pt x="1890" y="2030"/>
                    <a:pt x="1293" y="1990"/>
                  </a:cubicBezTo>
                  <a:cubicBezTo>
                    <a:pt x="697" y="1910"/>
                    <a:pt x="140" y="1433"/>
                    <a:pt x="80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1568575" y="4335525"/>
              <a:ext cx="226300" cy="124350"/>
            </a:xfrm>
            <a:custGeom>
              <a:rect b="b" l="l" r="r" t="t"/>
              <a:pathLst>
                <a:path extrusionOk="0" h="4974" w="9052">
                  <a:moveTo>
                    <a:pt x="1611" y="4973"/>
                  </a:moveTo>
                  <a:cubicBezTo>
                    <a:pt x="1532" y="4953"/>
                    <a:pt x="1432" y="4874"/>
                    <a:pt x="1413" y="4774"/>
                  </a:cubicBezTo>
                  <a:lnTo>
                    <a:pt x="0" y="139"/>
                  </a:lnTo>
                  <a:lnTo>
                    <a:pt x="179" y="139"/>
                  </a:lnTo>
                  <a:cubicBezTo>
                    <a:pt x="3203" y="20"/>
                    <a:pt x="5550" y="0"/>
                    <a:pt x="7778" y="40"/>
                  </a:cubicBezTo>
                  <a:lnTo>
                    <a:pt x="7977" y="40"/>
                  </a:lnTo>
                  <a:lnTo>
                    <a:pt x="9031" y="4755"/>
                  </a:lnTo>
                  <a:cubicBezTo>
                    <a:pt x="9051" y="4874"/>
                    <a:pt x="8972" y="4953"/>
                    <a:pt x="8872" y="4953"/>
                  </a:cubicBezTo>
                  <a:cubicBezTo>
                    <a:pt x="8773" y="4953"/>
                    <a:pt x="8673" y="4854"/>
                    <a:pt x="8653" y="4715"/>
                  </a:cubicBezTo>
                  <a:lnTo>
                    <a:pt x="7719" y="418"/>
                  </a:lnTo>
                  <a:cubicBezTo>
                    <a:pt x="5590" y="378"/>
                    <a:pt x="3362" y="398"/>
                    <a:pt x="517" y="498"/>
                  </a:cubicBezTo>
                  <a:lnTo>
                    <a:pt x="1810" y="4715"/>
                  </a:lnTo>
                  <a:cubicBezTo>
                    <a:pt x="1850" y="4854"/>
                    <a:pt x="1791" y="4914"/>
                    <a:pt x="1691" y="4914"/>
                  </a:cubicBezTo>
                  <a:cubicBezTo>
                    <a:pt x="1671" y="4973"/>
                    <a:pt x="1631" y="4973"/>
                    <a:pt x="1611" y="49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1566575" y="4433000"/>
              <a:ext cx="53750" cy="45275"/>
            </a:xfrm>
            <a:custGeom>
              <a:rect b="b" l="l" r="r" t="t"/>
              <a:pathLst>
                <a:path extrusionOk="0" h="1811" w="2150">
                  <a:moveTo>
                    <a:pt x="1990" y="875"/>
                  </a:moveTo>
                  <a:cubicBezTo>
                    <a:pt x="2149" y="1373"/>
                    <a:pt x="1851" y="1771"/>
                    <a:pt x="1353" y="1791"/>
                  </a:cubicBezTo>
                  <a:cubicBezTo>
                    <a:pt x="856" y="1810"/>
                    <a:pt x="299" y="1413"/>
                    <a:pt x="160" y="955"/>
                  </a:cubicBezTo>
                  <a:cubicBezTo>
                    <a:pt x="1" y="458"/>
                    <a:pt x="279" y="60"/>
                    <a:pt x="796" y="20"/>
                  </a:cubicBezTo>
                  <a:cubicBezTo>
                    <a:pt x="1294" y="0"/>
                    <a:pt x="1851" y="378"/>
                    <a:pt x="199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1746100" y="4431000"/>
              <a:ext cx="52250" cy="46275"/>
            </a:xfrm>
            <a:custGeom>
              <a:rect b="b" l="l" r="r" t="t"/>
              <a:pathLst>
                <a:path extrusionOk="0" h="1851" w="2090">
                  <a:moveTo>
                    <a:pt x="1990" y="955"/>
                  </a:moveTo>
                  <a:cubicBezTo>
                    <a:pt x="2090" y="1453"/>
                    <a:pt x="1771" y="1851"/>
                    <a:pt x="1274" y="1831"/>
                  </a:cubicBezTo>
                  <a:cubicBezTo>
                    <a:pt x="777" y="1831"/>
                    <a:pt x="259" y="1393"/>
                    <a:pt x="140" y="896"/>
                  </a:cubicBezTo>
                  <a:cubicBezTo>
                    <a:pt x="1" y="398"/>
                    <a:pt x="339" y="1"/>
                    <a:pt x="856" y="1"/>
                  </a:cubicBezTo>
                  <a:cubicBezTo>
                    <a:pt x="1373" y="40"/>
                    <a:pt x="1891" y="458"/>
                    <a:pt x="199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1656600" y="4431000"/>
              <a:ext cx="53225" cy="44775"/>
            </a:xfrm>
            <a:custGeom>
              <a:rect b="b" l="l" r="r" t="t"/>
              <a:pathLst>
                <a:path extrusionOk="0" h="1791" w="2129">
                  <a:moveTo>
                    <a:pt x="2009" y="896"/>
                  </a:moveTo>
                  <a:cubicBezTo>
                    <a:pt x="2129" y="1393"/>
                    <a:pt x="1830" y="1791"/>
                    <a:pt x="1333" y="1791"/>
                  </a:cubicBezTo>
                  <a:cubicBezTo>
                    <a:pt x="836" y="1791"/>
                    <a:pt x="299" y="1393"/>
                    <a:pt x="159" y="896"/>
                  </a:cubicBezTo>
                  <a:cubicBezTo>
                    <a:pt x="0" y="398"/>
                    <a:pt x="299" y="1"/>
                    <a:pt x="836" y="1"/>
                  </a:cubicBezTo>
                  <a:cubicBezTo>
                    <a:pt x="1333" y="1"/>
                    <a:pt x="1850" y="398"/>
                    <a:pt x="2009" y="8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1663550" y="4339000"/>
              <a:ext cx="39825" cy="114400"/>
            </a:xfrm>
            <a:custGeom>
              <a:rect b="b" l="l" r="r" t="t"/>
              <a:pathLst>
                <a:path extrusionOk="0" h="4576" w="1593">
                  <a:moveTo>
                    <a:pt x="1214" y="4576"/>
                  </a:moveTo>
                  <a:lnTo>
                    <a:pt x="1" y="40"/>
                  </a:lnTo>
                  <a:lnTo>
                    <a:pt x="379" y="0"/>
                  </a:lnTo>
                  <a:lnTo>
                    <a:pt x="1592" y="457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1576525" y="4359875"/>
              <a:ext cx="197950" cy="13475"/>
            </a:xfrm>
            <a:custGeom>
              <a:rect b="b" l="l" r="r" t="t"/>
              <a:pathLst>
                <a:path extrusionOk="0" h="539" w="7918">
                  <a:moveTo>
                    <a:pt x="219" y="538"/>
                  </a:moveTo>
                  <a:cubicBezTo>
                    <a:pt x="160" y="518"/>
                    <a:pt x="60" y="439"/>
                    <a:pt x="40" y="339"/>
                  </a:cubicBezTo>
                  <a:cubicBezTo>
                    <a:pt x="0" y="240"/>
                    <a:pt x="60" y="140"/>
                    <a:pt x="160" y="140"/>
                  </a:cubicBezTo>
                  <a:cubicBezTo>
                    <a:pt x="3163" y="21"/>
                    <a:pt x="5471" y="1"/>
                    <a:pt x="7659" y="61"/>
                  </a:cubicBezTo>
                  <a:cubicBezTo>
                    <a:pt x="7759" y="61"/>
                    <a:pt x="7858" y="160"/>
                    <a:pt x="7898" y="260"/>
                  </a:cubicBezTo>
                  <a:cubicBezTo>
                    <a:pt x="7918" y="399"/>
                    <a:pt x="7838" y="458"/>
                    <a:pt x="7739" y="458"/>
                  </a:cubicBezTo>
                  <a:cubicBezTo>
                    <a:pt x="5551" y="399"/>
                    <a:pt x="3243" y="419"/>
                    <a:pt x="259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2220050" y="4420050"/>
              <a:ext cx="128825" cy="165150"/>
            </a:xfrm>
            <a:custGeom>
              <a:rect b="b" l="l" r="r" t="t"/>
              <a:pathLst>
                <a:path extrusionOk="0" h="6606" w="5153">
                  <a:moveTo>
                    <a:pt x="3681" y="6585"/>
                  </a:moveTo>
                  <a:cubicBezTo>
                    <a:pt x="3661" y="6585"/>
                    <a:pt x="3641" y="6585"/>
                    <a:pt x="3641" y="6566"/>
                  </a:cubicBezTo>
                  <a:cubicBezTo>
                    <a:pt x="3541" y="6506"/>
                    <a:pt x="3482" y="6367"/>
                    <a:pt x="3502" y="6267"/>
                  </a:cubicBezTo>
                  <a:lnTo>
                    <a:pt x="4675" y="2209"/>
                  </a:lnTo>
                  <a:cubicBezTo>
                    <a:pt x="3541" y="1592"/>
                    <a:pt x="2308" y="1035"/>
                    <a:pt x="1075" y="538"/>
                  </a:cubicBezTo>
                  <a:lnTo>
                    <a:pt x="398" y="4795"/>
                  </a:lnTo>
                  <a:cubicBezTo>
                    <a:pt x="379" y="4914"/>
                    <a:pt x="279" y="4974"/>
                    <a:pt x="180" y="4914"/>
                  </a:cubicBezTo>
                  <a:cubicBezTo>
                    <a:pt x="80" y="4875"/>
                    <a:pt x="1" y="4755"/>
                    <a:pt x="20" y="4656"/>
                  </a:cubicBezTo>
                  <a:lnTo>
                    <a:pt x="757" y="1"/>
                  </a:lnTo>
                  <a:lnTo>
                    <a:pt x="936" y="61"/>
                  </a:lnTo>
                  <a:cubicBezTo>
                    <a:pt x="2348" y="618"/>
                    <a:pt x="3681" y="1234"/>
                    <a:pt x="4974" y="1931"/>
                  </a:cubicBezTo>
                  <a:lnTo>
                    <a:pt x="5153" y="2030"/>
                  </a:lnTo>
                  <a:lnTo>
                    <a:pt x="3860" y="6486"/>
                  </a:lnTo>
                  <a:cubicBezTo>
                    <a:pt x="3840" y="6566"/>
                    <a:pt x="3760" y="6605"/>
                    <a:pt x="3681" y="65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2185250" y="4504100"/>
              <a:ext cx="47250" cy="53250"/>
            </a:xfrm>
            <a:custGeom>
              <a:rect b="b" l="l" r="r" t="t"/>
              <a:pathLst>
                <a:path extrusionOk="0" h="2130" w="1890">
                  <a:moveTo>
                    <a:pt x="1810" y="1413"/>
                  </a:moveTo>
                  <a:cubicBezTo>
                    <a:pt x="1751" y="1911"/>
                    <a:pt x="1293" y="2129"/>
                    <a:pt x="816" y="1950"/>
                  </a:cubicBezTo>
                  <a:cubicBezTo>
                    <a:pt x="358" y="1791"/>
                    <a:pt x="0" y="1234"/>
                    <a:pt x="60" y="737"/>
                  </a:cubicBezTo>
                  <a:cubicBezTo>
                    <a:pt x="100" y="240"/>
                    <a:pt x="557" y="1"/>
                    <a:pt x="1054" y="160"/>
                  </a:cubicBezTo>
                  <a:cubicBezTo>
                    <a:pt x="1572" y="359"/>
                    <a:pt x="1890" y="936"/>
                    <a:pt x="1810" y="14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2274250" y="4545875"/>
              <a:ext cx="44800" cy="49775"/>
            </a:xfrm>
            <a:custGeom>
              <a:rect b="b" l="l" r="r" t="t"/>
              <a:pathLst>
                <a:path extrusionOk="0" h="1991" w="1792">
                  <a:moveTo>
                    <a:pt x="1712" y="1453"/>
                  </a:moveTo>
                  <a:cubicBezTo>
                    <a:pt x="1632" y="1672"/>
                    <a:pt x="1493" y="1851"/>
                    <a:pt x="1314" y="1930"/>
                  </a:cubicBezTo>
                  <a:cubicBezTo>
                    <a:pt x="1115" y="1990"/>
                    <a:pt x="896" y="1990"/>
                    <a:pt x="677" y="1871"/>
                  </a:cubicBezTo>
                  <a:cubicBezTo>
                    <a:pt x="578" y="1831"/>
                    <a:pt x="478" y="1731"/>
                    <a:pt x="359" y="1632"/>
                  </a:cubicBezTo>
                  <a:cubicBezTo>
                    <a:pt x="299" y="1533"/>
                    <a:pt x="220" y="1433"/>
                    <a:pt x="140" y="1314"/>
                  </a:cubicBezTo>
                  <a:cubicBezTo>
                    <a:pt x="41" y="1075"/>
                    <a:pt x="1" y="816"/>
                    <a:pt x="41" y="558"/>
                  </a:cubicBezTo>
                  <a:cubicBezTo>
                    <a:pt x="100" y="319"/>
                    <a:pt x="240" y="140"/>
                    <a:pt x="439" y="60"/>
                  </a:cubicBezTo>
                  <a:cubicBezTo>
                    <a:pt x="538" y="1"/>
                    <a:pt x="637" y="1"/>
                    <a:pt x="757" y="1"/>
                  </a:cubicBezTo>
                  <a:cubicBezTo>
                    <a:pt x="896" y="1"/>
                    <a:pt x="996" y="60"/>
                    <a:pt x="1115" y="100"/>
                  </a:cubicBezTo>
                  <a:cubicBezTo>
                    <a:pt x="1334" y="240"/>
                    <a:pt x="1533" y="458"/>
                    <a:pt x="1632" y="677"/>
                  </a:cubicBezTo>
                  <a:cubicBezTo>
                    <a:pt x="1771" y="956"/>
                    <a:pt x="1791" y="1234"/>
                    <a:pt x="1712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3210200" y="5299825"/>
              <a:ext cx="119900" cy="184025"/>
            </a:xfrm>
            <a:custGeom>
              <a:rect b="b" l="l" r="r" t="t"/>
              <a:pathLst>
                <a:path extrusionOk="0" h="7361" w="4796">
                  <a:moveTo>
                    <a:pt x="4059" y="7321"/>
                  </a:moveTo>
                  <a:lnTo>
                    <a:pt x="4059" y="7321"/>
                  </a:lnTo>
                  <a:cubicBezTo>
                    <a:pt x="3960" y="7281"/>
                    <a:pt x="3880" y="7162"/>
                    <a:pt x="3880" y="7022"/>
                  </a:cubicBezTo>
                  <a:lnTo>
                    <a:pt x="4417" y="1910"/>
                  </a:lnTo>
                  <a:cubicBezTo>
                    <a:pt x="3383" y="1552"/>
                    <a:pt x="2348" y="1154"/>
                    <a:pt x="1234" y="637"/>
                  </a:cubicBezTo>
                  <a:lnTo>
                    <a:pt x="379" y="5550"/>
                  </a:lnTo>
                  <a:cubicBezTo>
                    <a:pt x="359" y="5690"/>
                    <a:pt x="260" y="5749"/>
                    <a:pt x="160" y="5709"/>
                  </a:cubicBezTo>
                  <a:cubicBezTo>
                    <a:pt x="61" y="5650"/>
                    <a:pt x="1" y="5510"/>
                    <a:pt x="41" y="5391"/>
                  </a:cubicBezTo>
                  <a:lnTo>
                    <a:pt x="956" y="0"/>
                  </a:lnTo>
                  <a:lnTo>
                    <a:pt x="1115" y="60"/>
                  </a:lnTo>
                  <a:cubicBezTo>
                    <a:pt x="2368" y="637"/>
                    <a:pt x="3502" y="1074"/>
                    <a:pt x="4636" y="1432"/>
                  </a:cubicBezTo>
                  <a:lnTo>
                    <a:pt x="4795" y="1492"/>
                  </a:lnTo>
                  <a:lnTo>
                    <a:pt x="4238" y="7102"/>
                  </a:lnTo>
                  <a:cubicBezTo>
                    <a:pt x="4258" y="7281"/>
                    <a:pt x="4159" y="7361"/>
                    <a:pt x="4059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3171925" y="5398275"/>
              <a:ext cx="49750" cy="58725"/>
            </a:xfrm>
            <a:custGeom>
              <a:rect b="b" l="l" r="r" t="t"/>
              <a:pathLst>
                <a:path extrusionOk="0" h="2349" w="1990">
                  <a:moveTo>
                    <a:pt x="1930" y="1652"/>
                  </a:moveTo>
                  <a:cubicBezTo>
                    <a:pt x="1890" y="1931"/>
                    <a:pt x="1731" y="2149"/>
                    <a:pt x="1532" y="2249"/>
                  </a:cubicBezTo>
                  <a:cubicBezTo>
                    <a:pt x="1333" y="2348"/>
                    <a:pt x="1074" y="2348"/>
                    <a:pt x="816" y="2189"/>
                  </a:cubicBezTo>
                  <a:cubicBezTo>
                    <a:pt x="537" y="2050"/>
                    <a:pt x="338" y="1831"/>
                    <a:pt x="199" y="1553"/>
                  </a:cubicBezTo>
                  <a:cubicBezTo>
                    <a:pt x="80" y="1274"/>
                    <a:pt x="0" y="956"/>
                    <a:pt x="80" y="677"/>
                  </a:cubicBezTo>
                  <a:cubicBezTo>
                    <a:pt x="120" y="399"/>
                    <a:pt x="299" y="200"/>
                    <a:pt x="498" y="100"/>
                  </a:cubicBezTo>
                  <a:cubicBezTo>
                    <a:pt x="696" y="1"/>
                    <a:pt x="935" y="1"/>
                    <a:pt x="1214" y="160"/>
                  </a:cubicBezTo>
                  <a:cubicBezTo>
                    <a:pt x="1472" y="279"/>
                    <a:pt x="1691" y="538"/>
                    <a:pt x="1810" y="777"/>
                  </a:cubicBezTo>
                  <a:cubicBezTo>
                    <a:pt x="1930" y="1055"/>
                    <a:pt x="1989" y="1354"/>
                    <a:pt x="1930" y="16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3268900" y="5439075"/>
              <a:ext cx="50250" cy="62675"/>
            </a:xfrm>
            <a:custGeom>
              <a:rect b="b" l="l" r="r" t="t"/>
              <a:pathLst>
                <a:path extrusionOk="0" h="2507" w="2010">
                  <a:moveTo>
                    <a:pt x="1970" y="1592"/>
                  </a:moveTo>
                  <a:cubicBezTo>
                    <a:pt x="1910" y="2188"/>
                    <a:pt x="1433" y="2507"/>
                    <a:pt x="895" y="2308"/>
                  </a:cubicBezTo>
                  <a:cubicBezTo>
                    <a:pt x="338" y="2109"/>
                    <a:pt x="0" y="1452"/>
                    <a:pt x="80" y="856"/>
                  </a:cubicBezTo>
                  <a:cubicBezTo>
                    <a:pt x="140" y="259"/>
                    <a:pt x="617" y="0"/>
                    <a:pt x="1134" y="159"/>
                  </a:cubicBezTo>
                  <a:cubicBezTo>
                    <a:pt x="1631" y="358"/>
                    <a:pt x="2009" y="1015"/>
                    <a:pt x="1970" y="15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453300" y="4534450"/>
              <a:ext cx="87550" cy="102975"/>
            </a:xfrm>
            <a:custGeom>
              <a:rect b="b" l="l" r="r" t="t"/>
              <a:pathLst>
                <a:path extrusionOk="0" h="4119" w="3502">
                  <a:moveTo>
                    <a:pt x="219" y="4118"/>
                  </a:moveTo>
                  <a:cubicBezTo>
                    <a:pt x="199" y="4118"/>
                    <a:pt x="140" y="4098"/>
                    <a:pt x="120" y="4078"/>
                  </a:cubicBezTo>
                  <a:cubicBezTo>
                    <a:pt x="20" y="3999"/>
                    <a:pt x="0" y="3859"/>
                    <a:pt x="40" y="3760"/>
                  </a:cubicBezTo>
                  <a:lnTo>
                    <a:pt x="2268" y="0"/>
                  </a:lnTo>
                  <a:lnTo>
                    <a:pt x="2427" y="179"/>
                  </a:lnTo>
                  <a:cubicBezTo>
                    <a:pt x="2467" y="199"/>
                    <a:pt x="2825" y="597"/>
                    <a:pt x="3123" y="1194"/>
                  </a:cubicBezTo>
                  <a:cubicBezTo>
                    <a:pt x="3302" y="1532"/>
                    <a:pt x="3402" y="1830"/>
                    <a:pt x="3462" y="2129"/>
                  </a:cubicBezTo>
                  <a:cubicBezTo>
                    <a:pt x="3501" y="2507"/>
                    <a:pt x="3422" y="2825"/>
                    <a:pt x="3263" y="3104"/>
                  </a:cubicBezTo>
                  <a:cubicBezTo>
                    <a:pt x="3203" y="3203"/>
                    <a:pt x="3084" y="3203"/>
                    <a:pt x="2984" y="3104"/>
                  </a:cubicBezTo>
                  <a:cubicBezTo>
                    <a:pt x="2905" y="3004"/>
                    <a:pt x="2885" y="2885"/>
                    <a:pt x="2924" y="2785"/>
                  </a:cubicBezTo>
                  <a:cubicBezTo>
                    <a:pt x="3084" y="2566"/>
                    <a:pt x="3084" y="2308"/>
                    <a:pt x="3064" y="2129"/>
                  </a:cubicBezTo>
                  <a:cubicBezTo>
                    <a:pt x="3024" y="1910"/>
                    <a:pt x="2924" y="1671"/>
                    <a:pt x="2785" y="1373"/>
                  </a:cubicBezTo>
                  <a:cubicBezTo>
                    <a:pt x="2626" y="1074"/>
                    <a:pt x="2467" y="816"/>
                    <a:pt x="2328" y="677"/>
                  </a:cubicBezTo>
                  <a:lnTo>
                    <a:pt x="338" y="4019"/>
                  </a:lnTo>
                  <a:cubicBezTo>
                    <a:pt x="338" y="4098"/>
                    <a:pt x="279" y="4118"/>
                    <a:pt x="219" y="4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416000" y="4587650"/>
              <a:ext cx="53225" cy="59225"/>
            </a:xfrm>
            <a:custGeom>
              <a:rect b="b" l="l" r="r" t="t"/>
              <a:pathLst>
                <a:path extrusionOk="0" h="2369" w="2129">
                  <a:moveTo>
                    <a:pt x="1870" y="1930"/>
                  </a:moveTo>
                  <a:cubicBezTo>
                    <a:pt x="1612" y="2348"/>
                    <a:pt x="1035" y="2368"/>
                    <a:pt x="617" y="1990"/>
                  </a:cubicBezTo>
                  <a:cubicBezTo>
                    <a:pt x="179" y="1632"/>
                    <a:pt x="0" y="976"/>
                    <a:pt x="219" y="498"/>
                  </a:cubicBezTo>
                  <a:cubicBezTo>
                    <a:pt x="438" y="60"/>
                    <a:pt x="995" y="1"/>
                    <a:pt x="1492" y="399"/>
                  </a:cubicBezTo>
                  <a:cubicBezTo>
                    <a:pt x="1970" y="797"/>
                    <a:pt x="2129" y="1493"/>
                    <a:pt x="1870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3462350" y="5484825"/>
              <a:ext cx="53250" cy="149700"/>
            </a:xfrm>
            <a:custGeom>
              <a:rect b="b" l="l" r="r" t="t"/>
              <a:pathLst>
                <a:path extrusionOk="0" h="5988" w="2130">
                  <a:moveTo>
                    <a:pt x="160" y="5968"/>
                  </a:moveTo>
                  <a:cubicBezTo>
                    <a:pt x="60" y="5948"/>
                    <a:pt x="1" y="5829"/>
                    <a:pt x="1" y="5690"/>
                  </a:cubicBezTo>
                  <a:lnTo>
                    <a:pt x="60" y="0"/>
                  </a:lnTo>
                  <a:lnTo>
                    <a:pt x="259" y="80"/>
                  </a:lnTo>
                  <a:cubicBezTo>
                    <a:pt x="299" y="80"/>
                    <a:pt x="717" y="219"/>
                    <a:pt x="1154" y="557"/>
                  </a:cubicBezTo>
                  <a:cubicBezTo>
                    <a:pt x="1791" y="995"/>
                    <a:pt x="2109" y="1612"/>
                    <a:pt x="2129" y="2348"/>
                  </a:cubicBezTo>
                  <a:cubicBezTo>
                    <a:pt x="2129" y="2487"/>
                    <a:pt x="2049" y="2586"/>
                    <a:pt x="1950" y="2586"/>
                  </a:cubicBezTo>
                  <a:cubicBezTo>
                    <a:pt x="1851" y="2586"/>
                    <a:pt x="1791" y="2467"/>
                    <a:pt x="1791" y="2308"/>
                  </a:cubicBezTo>
                  <a:cubicBezTo>
                    <a:pt x="1791" y="1811"/>
                    <a:pt x="1532" y="1373"/>
                    <a:pt x="1035" y="1015"/>
                  </a:cubicBezTo>
                  <a:cubicBezTo>
                    <a:pt x="816" y="836"/>
                    <a:pt x="597" y="736"/>
                    <a:pt x="438" y="677"/>
                  </a:cubicBezTo>
                  <a:lnTo>
                    <a:pt x="398" y="5769"/>
                  </a:lnTo>
                  <a:cubicBezTo>
                    <a:pt x="339" y="5889"/>
                    <a:pt x="259" y="5988"/>
                    <a:pt x="160" y="5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3418100" y="5591750"/>
              <a:ext cx="54225" cy="64675"/>
            </a:xfrm>
            <a:custGeom>
              <a:rect b="b" l="l" r="r" t="t"/>
              <a:pathLst>
                <a:path extrusionOk="0" h="2587" w="2169">
                  <a:moveTo>
                    <a:pt x="2168" y="1472"/>
                  </a:moveTo>
                  <a:cubicBezTo>
                    <a:pt x="2168" y="2109"/>
                    <a:pt x="1671" y="2586"/>
                    <a:pt x="1074" y="2487"/>
                  </a:cubicBezTo>
                  <a:cubicBezTo>
                    <a:pt x="458" y="2367"/>
                    <a:pt x="0" y="1751"/>
                    <a:pt x="20" y="1094"/>
                  </a:cubicBezTo>
                  <a:cubicBezTo>
                    <a:pt x="40" y="458"/>
                    <a:pt x="517" y="0"/>
                    <a:pt x="1114" y="120"/>
                  </a:cubicBezTo>
                  <a:cubicBezTo>
                    <a:pt x="1711" y="219"/>
                    <a:pt x="2168" y="816"/>
                    <a:pt x="2168" y="14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3023225" y="5140675"/>
              <a:ext cx="78600" cy="121875"/>
            </a:xfrm>
            <a:custGeom>
              <a:rect b="b" l="l" r="r" t="t"/>
              <a:pathLst>
                <a:path extrusionOk="0" h="4875" w="3144">
                  <a:moveTo>
                    <a:pt x="199" y="4834"/>
                  </a:moveTo>
                  <a:cubicBezTo>
                    <a:pt x="179" y="4834"/>
                    <a:pt x="159" y="4815"/>
                    <a:pt x="120" y="4795"/>
                  </a:cubicBezTo>
                  <a:cubicBezTo>
                    <a:pt x="20" y="4715"/>
                    <a:pt x="0" y="4576"/>
                    <a:pt x="60" y="4437"/>
                  </a:cubicBezTo>
                  <a:lnTo>
                    <a:pt x="1910" y="1"/>
                  </a:lnTo>
                  <a:lnTo>
                    <a:pt x="2089" y="199"/>
                  </a:lnTo>
                  <a:cubicBezTo>
                    <a:pt x="2089" y="199"/>
                    <a:pt x="2169" y="299"/>
                    <a:pt x="2288" y="438"/>
                  </a:cubicBezTo>
                  <a:cubicBezTo>
                    <a:pt x="2368" y="538"/>
                    <a:pt x="2507" y="756"/>
                    <a:pt x="2666" y="1035"/>
                  </a:cubicBezTo>
                  <a:cubicBezTo>
                    <a:pt x="3044" y="1731"/>
                    <a:pt x="3143" y="2427"/>
                    <a:pt x="2944" y="3004"/>
                  </a:cubicBezTo>
                  <a:cubicBezTo>
                    <a:pt x="2885" y="3124"/>
                    <a:pt x="2785" y="3144"/>
                    <a:pt x="2686" y="3064"/>
                  </a:cubicBezTo>
                  <a:cubicBezTo>
                    <a:pt x="2586" y="3004"/>
                    <a:pt x="2566" y="2845"/>
                    <a:pt x="2586" y="2726"/>
                  </a:cubicBezTo>
                  <a:cubicBezTo>
                    <a:pt x="2726" y="2308"/>
                    <a:pt x="2666" y="1831"/>
                    <a:pt x="2368" y="1294"/>
                  </a:cubicBezTo>
                  <a:cubicBezTo>
                    <a:pt x="2228" y="1035"/>
                    <a:pt x="2089" y="836"/>
                    <a:pt x="2009" y="737"/>
                  </a:cubicBezTo>
                  <a:lnTo>
                    <a:pt x="338" y="4715"/>
                  </a:lnTo>
                  <a:cubicBezTo>
                    <a:pt x="319" y="4815"/>
                    <a:pt x="259" y="4874"/>
                    <a:pt x="199" y="4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983425" y="5206825"/>
              <a:ext cx="54250" cy="67150"/>
            </a:xfrm>
            <a:custGeom>
              <a:rect b="b" l="l" r="r" t="t"/>
              <a:pathLst>
                <a:path extrusionOk="0" h="2686" w="2170">
                  <a:moveTo>
                    <a:pt x="1970" y="2129"/>
                  </a:moveTo>
                  <a:cubicBezTo>
                    <a:pt x="1771" y="2646"/>
                    <a:pt x="1194" y="2686"/>
                    <a:pt x="697" y="2248"/>
                  </a:cubicBezTo>
                  <a:cubicBezTo>
                    <a:pt x="200" y="1771"/>
                    <a:pt x="1" y="1035"/>
                    <a:pt x="259" y="537"/>
                  </a:cubicBezTo>
                  <a:cubicBezTo>
                    <a:pt x="498" y="60"/>
                    <a:pt x="1055" y="0"/>
                    <a:pt x="1513" y="438"/>
                  </a:cubicBezTo>
                  <a:cubicBezTo>
                    <a:pt x="1970" y="856"/>
                    <a:pt x="2169" y="1592"/>
                    <a:pt x="197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793450" y="5075025"/>
              <a:ext cx="75125" cy="90550"/>
            </a:xfrm>
            <a:custGeom>
              <a:rect b="b" l="l" r="r" t="t"/>
              <a:pathLst>
                <a:path extrusionOk="0" h="3622" w="3005">
                  <a:moveTo>
                    <a:pt x="200" y="3581"/>
                  </a:moveTo>
                  <a:cubicBezTo>
                    <a:pt x="140" y="3581"/>
                    <a:pt x="120" y="3542"/>
                    <a:pt x="61" y="3482"/>
                  </a:cubicBezTo>
                  <a:cubicBezTo>
                    <a:pt x="1" y="3382"/>
                    <a:pt x="1" y="3243"/>
                    <a:pt x="61" y="3164"/>
                  </a:cubicBezTo>
                  <a:lnTo>
                    <a:pt x="2686" y="80"/>
                  </a:lnTo>
                  <a:cubicBezTo>
                    <a:pt x="2746" y="1"/>
                    <a:pt x="2846" y="1"/>
                    <a:pt x="2925" y="140"/>
                  </a:cubicBezTo>
                  <a:cubicBezTo>
                    <a:pt x="3005" y="239"/>
                    <a:pt x="3005" y="379"/>
                    <a:pt x="2925" y="458"/>
                  </a:cubicBezTo>
                  <a:lnTo>
                    <a:pt x="319" y="3542"/>
                  </a:lnTo>
                  <a:cubicBezTo>
                    <a:pt x="279" y="3581"/>
                    <a:pt x="240" y="3621"/>
                    <a:pt x="200" y="3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854625" y="5071050"/>
              <a:ext cx="50750" cy="66175"/>
            </a:xfrm>
            <a:custGeom>
              <a:rect b="b" l="l" r="r" t="t"/>
              <a:pathLst>
                <a:path extrusionOk="0" h="2647" w="2030">
                  <a:moveTo>
                    <a:pt x="239" y="239"/>
                  </a:moveTo>
                  <a:cubicBezTo>
                    <a:pt x="379" y="60"/>
                    <a:pt x="637" y="1"/>
                    <a:pt x="856" y="40"/>
                  </a:cubicBezTo>
                  <a:cubicBezTo>
                    <a:pt x="1095" y="100"/>
                    <a:pt x="1333" y="259"/>
                    <a:pt x="1532" y="538"/>
                  </a:cubicBezTo>
                  <a:cubicBezTo>
                    <a:pt x="1930" y="1055"/>
                    <a:pt x="2030" y="1811"/>
                    <a:pt x="1731" y="2229"/>
                  </a:cubicBezTo>
                  <a:cubicBezTo>
                    <a:pt x="1433" y="2646"/>
                    <a:pt x="836" y="2527"/>
                    <a:pt x="399" y="1950"/>
                  </a:cubicBezTo>
                  <a:cubicBezTo>
                    <a:pt x="180" y="1691"/>
                    <a:pt x="60" y="1333"/>
                    <a:pt x="40" y="1015"/>
                  </a:cubicBezTo>
                  <a:cubicBezTo>
                    <a:pt x="1" y="717"/>
                    <a:pt x="60" y="418"/>
                    <a:pt x="239" y="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523425" y="4765200"/>
              <a:ext cx="208900" cy="278525"/>
            </a:xfrm>
            <a:custGeom>
              <a:rect b="b" l="l" r="r" t="t"/>
              <a:pathLst>
                <a:path extrusionOk="0" h="11141" w="8356">
                  <a:moveTo>
                    <a:pt x="5053" y="11140"/>
                  </a:moveTo>
                  <a:cubicBezTo>
                    <a:pt x="4993" y="11140"/>
                    <a:pt x="4953" y="11081"/>
                    <a:pt x="4894" y="11041"/>
                  </a:cubicBezTo>
                  <a:cubicBezTo>
                    <a:pt x="4834" y="10942"/>
                    <a:pt x="4854" y="10782"/>
                    <a:pt x="4934" y="10703"/>
                  </a:cubicBezTo>
                  <a:lnTo>
                    <a:pt x="7858" y="8216"/>
                  </a:lnTo>
                  <a:cubicBezTo>
                    <a:pt x="7360" y="7401"/>
                    <a:pt x="6863" y="6585"/>
                    <a:pt x="6386" y="5789"/>
                  </a:cubicBezTo>
                  <a:cubicBezTo>
                    <a:pt x="5292" y="3979"/>
                    <a:pt x="4277" y="2288"/>
                    <a:pt x="3183" y="637"/>
                  </a:cubicBezTo>
                  <a:lnTo>
                    <a:pt x="358" y="3283"/>
                  </a:lnTo>
                  <a:cubicBezTo>
                    <a:pt x="279" y="3342"/>
                    <a:pt x="159" y="3323"/>
                    <a:pt x="80" y="3203"/>
                  </a:cubicBezTo>
                  <a:cubicBezTo>
                    <a:pt x="0" y="3104"/>
                    <a:pt x="0" y="2945"/>
                    <a:pt x="80" y="2885"/>
                  </a:cubicBezTo>
                  <a:lnTo>
                    <a:pt x="3183" y="1"/>
                  </a:lnTo>
                  <a:lnTo>
                    <a:pt x="3302" y="199"/>
                  </a:lnTo>
                  <a:cubicBezTo>
                    <a:pt x="4456" y="1910"/>
                    <a:pt x="5530" y="3681"/>
                    <a:pt x="6664" y="5531"/>
                  </a:cubicBezTo>
                  <a:cubicBezTo>
                    <a:pt x="7181" y="6406"/>
                    <a:pt x="7718" y="7301"/>
                    <a:pt x="8236" y="8176"/>
                  </a:cubicBezTo>
                  <a:lnTo>
                    <a:pt x="8355" y="8375"/>
                  </a:lnTo>
                  <a:lnTo>
                    <a:pt x="5152" y="11081"/>
                  </a:lnTo>
                  <a:cubicBezTo>
                    <a:pt x="5132" y="11140"/>
                    <a:pt x="5073" y="11140"/>
                    <a:pt x="5053" y="11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496075" y="4800025"/>
              <a:ext cx="43775" cy="53725"/>
            </a:xfrm>
            <a:custGeom>
              <a:rect b="b" l="l" r="r" t="t"/>
              <a:pathLst>
                <a:path extrusionOk="0" h="2149" w="1751">
                  <a:moveTo>
                    <a:pt x="1492" y="1989"/>
                  </a:moveTo>
                  <a:cubicBezTo>
                    <a:pt x="1313" y="2129"/>
                    <a:pt x="1114" y="2148"/>
                    <a:pt x="895" y="2109"/>
                  </a:cubicBezTo>
                  <a:cubicBezTo>
                    <a:pt x="676" y="2049"/>
                    <a:pt x="477" y="1910"/>
                    <a:pt x="318" y="1671"/>
                  </a:cubicBezTo>
                  <a:cubicBezTo>
                    <a:pt x="0" y="1213"/>
                    <a:pt x="0" y="637"/>
                    <a:pt x="318" y="318"/>
                  </a:cubicBezTo>
                  <a:cubicBezTo>
                    <a:pt x="656" y="0"/>
                    <a:pt x="1174" y="99"/>
                    <a:pt x="1492" y="597"/>
                  </a:cubicBezTo>
                  <a:cubicBezTo>
                    <a:pt x="1671" y="835"/>
                    <a:pt x="1751" y="1114"/>
                    <a:pt x="1751" y="1353"/>
                  </a:cubicBezTo>
                  <a:cubicBezTo>
                    <a:pt x="1751" y="1591"/>
                    <a:pt x="1671" y="1830"/>
                    <a:pt x="1492" y="1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2612925" y="4985025"/>
              <a:ext cx="49775" cy="68650"/>
            </a:xfrm>
            <a:custGeom>
              <a:rect b="b" l="l" r="r" t="t"/>
              <a:pathLst>
                <a:path extrusionOk="0" h="2746" w="1991">
                  <a:moveTo>
                    <a:pt x="1672" y="2467"/>
                  </a:moveTo>
                  <a:cubicBezTo>
                    <a:pt x="1354" y="2745"/>
                    <a:pt x="757" y="2467"/>
                    <a:pt x="379" y="1870"/>
                  </a:cubicBezTo>
                  <a:cubicBezTo>
                    <a:pt x="21" y="1273"/>
                    <a:pt x="1" y="557"/>
                    <a:pt x="359" y="279"/>
                  </a:cubicBezTo>
                  <a:cubicBezTo>
                    <a:pt x="697" y="0"/>
                    <a:pt x="1254" y="259"/>
                    <a:pt x="1612" y="855"/>
                  </a:cubicBezTo>
                  <a:cubicBezTo>
                    <a:pt x="1970" y="1452"/>
                    <a:pt x="1990" y="2168"/>
                    <a:pt x="1672" y="2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552750" y="4885550"/>
              <a:ext cx="47775" cy="60200"/>
            </a:xfrm>
            <a:custGeom>
              <a:rect b="b" l="l" r="r" t="t"/>
              <a:pathLst>
                <a:path extrusionOk="0" h="2408" w="1911">
                  <a:moveTo>
                    <a:pt x="1572" y="2268"/>
                  </a:moveTo>
                  <a:cubicBezTo>
                    <a:pt x="1393" y="2408"/>
                    <a:pt x="1174" y="2408"/>
                    <a:pt x="936" y="2308"/>
                  </a:cubicBezTo>
                  <a:cubicBezTo>
                    <a:pt x="717" y="2209"/>
                    <a:pt x="498" y="2010"/>
                    <a:pt x="319" y="1771"/>
                  </a:cubicBezTo>
                  <a:cubicBezTo>
                    <a:pt x="1" y="1214"/>
                    <a:pt x="1" y="577"/>
                    <a:pt x="319" y="299"/>
                  </a:cubicBezTo>
                  <a:cubicBezTo>
                    <a:pt x="677" y="1"/>
                    <a:pt x="1214" y="219"/>
                    <a:pt x="1533" y="776"/>
                  </a:cubicBezTo>
                  <a:cubicBezTo>
                    <a:pt x="1910" y="1294"/>
                    <a:pt x="1910" y="1990"/>
                    <a:pt x="1572" y="22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2584575" y="4863675"/>
              <a:ext cx="85075" cy="75600"/>
            </a:xfrm>
            <a:custGeom>
              <a:rect b="b" l="l" r="r" t="t"/>
              <a:pathLst>
                <a:path extrusionOk="0" h="3024" w="3403">
                  <a:moveTo>
                    <a:pt x="220" y="3024"/>
                  </a:moveTo>
                  <a:lnTo>
                    <a:pt x="1" y="2626"/>
                  </a:lnTo>
                  <a:lnTo>
                    <a:pt x="3144" y="0"/>
                  </a:lnTo>
                  <a:lnTo>
                    <a:pt x="3403" y="3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581100" y="4782600"/>
              <a:ext cx="133300" cy="210400"/>
            </a:xfrm>
            <a:custGeom>
              <a:rect b="b" l="l" r="r" t="t"/>
              <a:pathLst>
                <a:path extrusionOk="0" h="8416" w="5332">
                  <a:moveTo>
                    <a:pt x="5133" y="8415"/>
                  </a:moveTo>
                  <a:cubicBezTo>
                    <a:pt x="5073" y="8415"/>
                    <a:pt x="5034" y="8376"/>
                    <a:pt x="4974" y="8316"/>
                  </a:cubicBezTo>
                  <a:cubicBezTo>
                    <a:pt x="4437" y="7421"/>
                    <a:pt x="3920" y="6526"/>
                    <a:pt x="3382" y="5670"/>
                  </a:cubicBezTo>
                  <a:cubicBezTo>
                    <a:pt x="2268" y="3800"/>
                    <a:pt x="1194" y="2030"/>
                    <a:pt x="80" y="379"/>
                  </a:cubicBezTo>
                  <a:cubicBezTo>
                    <a:pt x="1" y="299"/>
                    <a:pt x="1" y="140"/>
                    <a:pt x="80" y="60"/>
                  </a:cubicBezTo>
                  <a:cubicBezTo>
                    <a:pt x="160" y="1"/>
                    <a:pt x="279" y="21"/>
                    <a:pt x="359" y="140"/>
                  </a:cubicBezTo>
                  <a:cubicBezTo>
                    <a:pt x="1473" y="1811"/>
                    <a:pt x="2547" y="3562"/>
                    <a:pt x="3661" y="5431"/>
                  </a:cubicBezTo>
                  <a:cubicBezTo>
                    <a:pt x="4178" y="6307"/>
                    <a:pt x="4715" y="7202"/>
                    <a:pt x="5252" y="8097"/>
                  </a:cubicBezTo>
                  <a:cubicBezTo>
                    <a:pt x="5332" y="8197"/>
                    <a:pt x="5312" y="8336"/>
                    <a:pt x="5232" y="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3705550" y="5404750"/>
              <a:ext cx="121350" cy="176075"/>
            </a:xfrm>
            <a:custGeom>
              <a:rect b="b" l="l" r="r" t="t"/>
              <a:pathLst>
                <a:path extrusionOk="0" h="7043" w="4854">
                  <a:moveTo>
                    <a:pt x="657" y="7043"/>
                  </a:moveTo>
                  <a:cubicBezTo>
                    <a:pt x="577" y="7003"/>
                    <a:pt x="497" y="6903"/>
                    <a:pt x="497" y="6784"/>
                  </a:cubicBezTo>
                  <a:lnTo>
                    <a:pt x="0" y="776"/>
                  </a:lnTo>
                  <a:lnTo>
                    <a:pt x="179" y="737"/>
                  </a:lnTo>
                  <a:cubicBezTo>
                    <a:pt x="637" y="697"/>
                    <a:pt x="1074" y="617"/>
                    <a:pt x="1532" y="538"/>
                  </a:cubicBezTo>
                  <a:cubicBezTo>
                    <a:pt x="1691" y="518"/>
                    <a:pt x="1890" y="478"/>
                    <a:pt x="2069" y="438"/>
                  </a:cubicBezTo>
                  <a:lnTo>
                    <a:pt x="3481" y="140"/>
                  </a:lnTo>
                  <a:lnTo>
                    <a:pt x="4138" y="1"/>
                  </a:lnTo>
                  <a:lnTo>
                    <a:pt x="4834" y="6008"/>
                  </a:lnTo>
                  <a:cubicBezTo>
                    <a:pt x="4854" y="6167"/>
                    <a:pt x="4774" y="6287"/>
                    <a:pt x="4675" y="6307"/>
                  </a:cubicBezTo>
                  <a:cubicBezTo>
                    <a:pt x="4575" y="6346"/>
                    <a:pt x="4476" y="6247"/>
                    <a:pt x="4476" y="6088"/>
                  </a:cubicBezTo>
                  <a:lnTo>
                    <a:pt x="3839" y="597"/>
                  </a:lnTo>
                  <a:lnTo>
                    <a:pt x="3541" y="677"/>
                  </a:lnTo>
                  <a:lnTo>
                    <a:pt x="2129" y="975"/>
                  </a:lnTo>
                  <a:cubicBezTo>
                    <a:pt x="1950" y="995"/>
                    <a:pt x="1751" y="1035"/>
                    <a:pt x="1572" y="1075"/>
                  </a:cubicBezTo>
                  <a:cubicBezTo>
                    <a:pt x="1194" y="1134"/>
                    <a:pt x="796" y="1194"/>
                    <a:pt x="398" y="1234"/>
                  </a:cubicBezTo>
                  <a:lnTo>
                    <a:pt x="855" y="6744"/>
                  </a:lnTo>
                  <a:cubicBezTo>
                    <a:pt x="855" y="6883"/>
                    <a:pt x="796" y="7003"/>
                    <a:pt x="696" y="7003"/>
                  </a:cubicBezTo>
                  <a:cubicBezTo>
                    <a:pt x="676" y="7043"/>
                    <a:pt x="657" y="7043"/>
                    <a:pt x="657" y="70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3677700" y="5546000"/>
              <a:ext cx="51225" cy="60675"/>
            </a:xfrm>
            <a:custGeom>
              <a:rect b="b" l="l" r="r" t="t"/>
              <a:pathLst>
                <a:path extrusionOk="0" h="2427" w="2049">
                  <a:moveTo>
                    <a:pt x="1989" y="1114"/>
                  </a:moveTo>
                  <a:cubicBezTo>
                    <a:pt x="2049" y="1751"/>
                    <a:pt x="1651" y="2328"/>
                    <a:pt x="1134" y="2387"/>
                  </a:cubicBezTo>
                  <a:cubicBezTo>
                    <a:pt x="577" y="2427"/>
                    <a:pt x="100" y="1950"/>
                    <a:pt x="60" y="1313"/>
                  </a:cubicBezTo>
                  <a:cubicBezTo>
                    <a:pt x="0" y="657"/>
                    <a:pt x="398" y="119"/>
                    <a:pt x="935" y="60"/>
                  </a:cubicBezTo>
                  <a:cubicBezTo>
                    <a:pt x="1472" y="0"/>
                    <a:pt x="1950" y="458"/>
                    <a:pt x="1989" y="11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3776650" y="5529075"/>
              <a:ext cx="52250" cy="63200"/>
            </a:xfrm>
            <a:custGeom>
              <a:rect b="b" l="l" r="r" t="t"/>
              <a:pathLst>
                <a:path extrusionOk="0" h="2528" w="2090">
                  <a:moveTo>
                    <a:pt x="2010" y="1075"/>
                  </a:moveTo>
                  <a:cubicBezTo>
                    <a:pt x="2089" y="1712"/>
                    <a:pt x="1711" y="2328"/>
                    <a:pt x="1174" y="2428"/>
                  </a:cubicBezTo>
                  <a:cubicBezTo>
                    <a:pt x="617" y="2527"/>
                    <a:pt x="160" y="2109"/>
                    <a:pt x="80" y="1473"/>
                  </a:cubicBezTo>
                  <a:cubicBezTo>
                    <a:pt x="1" y="816"/>
                    <a:pt x="399" y="220"/>
                    <a:pt x="916" y="120"/>
                  </a:cubicBezTo>
                  <a:cubicBezTo>
                    <a:pt x="1453" y="1"/>
                    <a:pt x="1950" y="418"/>
                    <a:pt x="2010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3940275" y="5307275"/>
              <a:ext cx="59200" cy="150725"/>
            </a:xfrm>
            <a:custGeom>
              <a:rect b="b" l="l" r="r" t="t"/>
              <a:pathLst>
                <a:path extrusionOk="0" h="6029" w="2368">
                  <a:moveTo>
                    <a:pt x="1075" y="6028"/>
                  </a:moveTo>
                  <a:cubicBezTo>
                    <a:pt x="995" y="6008"/>
                    <a:pt x="935" y="5929"/>
                    <a:pt x="915" y="5829"/>
                  </a:cubicBezTo>
                  <a:lnTo>
                    <a:pt x="0" y="40"/>
                  </a:lnTo>
                  <a:lnTo>
                    <a:pt x="219" y="20"/>
                  </a:lnTo>
                  <a:cubicBezTo>
                    <a:pt x="219" y="20"/>
                    <a:pt x="319" y="1"/>
                    <a:pt x="498" y="1"/>
                  </a:cubicBezTo>
                  <a:cubicBezTo>
                    <a:pt x="637" y="1"/>
                    <a:pt x="896" y="1"/>
                    <a:pt x="1134" y="40"/>
                  </a:cubicBezTo>
                  <a:cubicBezTo>
                    <a:pt x="1811" y="200"/>
                    <a:pt x="2228" y="657"/>
                    <a:pt x="2328" y="1393"/>
                  </a:cubicBezTo>
                  <a:cubicBezTo>
                    <a:pt x="2368" y="1532"/>
                    <a:pt x="2288" y="1691"/>
                    <a:pt x="2208" y="1711"/>
                  </a:cubicBezTo>
                  <a:cubicBezTo>
                    <a:pt x="2109" y="1751"/>
                    <a:pt x="2010" y="1652"/>
                    <a:pt x="1990" y="1512"/>
                  </a:cubicBezTo>
                  <a:cubicBezTo>
                    <a:pt x="1910" y="995"/>
                    <a:pt x="1592" y="657"/>
                    <a:pt x="1075" y="558"/>
                  </a:cubicBezTo>
                  <a:cubicBezTo>
                    <a:pt x="836" y="518"/>
                    <a:pt x="637" y="518"/>
                    <a:pt x="498" y="518"/>
                  </a:cubicBezTo>
                  <a:lnTo>
                    <a:pt x="438" y="518"/>
                  </a:lnTo>
                  <a:lnTo>
                    <a:pt x="1234" y="5710"/>
                  </a:lnTo>
                  <a:cubicBezTo>
                    <a:pt x="1274" y="5869"/>
                    <a:pt x="1194" y="6008"/>
                    <a:pt x="1114" y="60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3920875" y="5423150"/>
              <a:ext cx="54225" cy="70150"/>
            </a:xfrm>
            <a:custGeom>
              <a:rect b="b" l="l" r="r" t="t"/>
              <a:pathLst>
                <a:path extrusionOk="0" h="2806" w="2169">
                  <a:moveTo>
                    <a:pt x="2069" y="1055"/>
                  </a:moveTo>
                  <a:cubicBezTo>
                    <a:pt x="2169" y="1731"/>
                    <a:pt x="1811" y="2428"/>
                    <a:pt x="1274" y="2607"/>
                  </a:cubicBezTo>
                  <a:cubicBezTo>
                    <a:pt x="717" y="2805"/>
                    <a:pt x="200" y="2428"/>
                    <a:pt x="100" y="1751"/>
                  </a:cubicBezTo>
                  <a:cubicBezTo>
                    <a:pt x="1" y="1075"/>
                    <a:pt x="379" y="379"/>
                    <a:pt x="896" y="200"/>
                  </a:cubicBezTo>
                  <a:cubicBezTo>
                    <a:pt x="1453" y="1"/>
                    <a:pt x="1970" y="379"/>
                    <a:pt x="206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4641000" y="4838800"/>
              <a:ext cx="62175" cy="171100"/>
            </a:xfrm>
            <a:custGeom>
              <a:rect b="b" l="l" r="r" t="t"/>
              <a:pathLst>
                <a:path extrusionOk="0" h="6844" w="2487">
                  <a:moveTo>
                    <a:pt x="716" y="6824"/>
                  </a:moveTo>
                  <a:cubicBezTo>
                    <a:pt x="637" y="6824"/>
                    <a:pt x="557" y="6744"/>
                    <a:pt x="557" y="6625"/>
                  </a:cubicBezTo>
                  <a:lnTo>
                    <a:pt x="0" y="637"/>
                  </a:lnTo>
                  <a:lnTo>
                    <a:pt x="219" y="578"/>
                  </a:lnTo>
                  <a:cubicBezTo>
                    <a:pt x="299" y="558"/>
                    <a:pt x="2348" y="1"/>
                    <a:pt x="2487" y="1831"/>
                  </a:cubicBezTo>
                  <a:cubicBezTo>
                    <a:pt x="2487" y="1970"/>
                    <a:pt x="2407" y="2129"/>
                    <a:pt x="2308" y="2169"/>
                  </a:cubicBezTo>
                  <a:cubicBezTo>
                    <a:pt x="2208" y="2229"/>
                    <a:pt x="2109" y="2109"/>
                    <a:pt x="2089" y="1970"/>
                  </a:cubicBezTo>
                  <a:cubicBezTo>
                    <a:pt x="2009" y="936"/>
                    <a:pt x="915" y="995"/>
                    <a:pt x="438" y="1075"/>
                  </a:cubicBezTo>
                  <a:lnTo>
                    <a:pt x="935" y="6446"/>
                  </a:lnTo>
                  <a:cubicBezTo>
                    <a:pt x="955" y="6605"/>
                    <a:pt x="895" y="6744"/>
                    <a:pt x="756" y="6804"/>
                  </a:cubicBezTo>
                  <a:cubicBezTo>
                    <a:pt x="756" y="6824"/>
                    <a:pt x="736" y="6844"/>
                    <a:pt x="716" y="6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4610150" y="4974075"/>
              <a:ext cx="57225" cy="75625"/>
            </a:xfrm>
            <a:custGeom>
              <a:rect b="b" l="l" r="r" t="t"/>
              <a:pathLst>
                <a:path extrusionOk="0" h="3025" w="2289">
                  <a:moveTo>
                    <a:pt x="2229" y="1035"/>
                  </a:moveTo>
                  <a:cubicBezTo>
                    <a:pt x="2288" y="1731"/>
                    <a:pt x="1851" y="2507"/>
                    <a:pt x="1274" y="2746"/>
                  </a:cubicBezTo>
                  <a:cubicBezTo>
                    <a:pt x="677" y="3024"/>
                    <a:pt x="160" y="2686"/>
                    <a:pt x="80" y="2010"/>
                  </a:cubicBezTo>
                  <a:cubicBezTo>
                    <a:pt x="1" y="1313"/>
                    <a:pt x="419" y="538"/>
                    <a:pt x="1035" y="259"/>
                  </a:cubicBezTo>
                  <a:cubicBezTo>
                    <a:pt x="1592" y="0"/>
                    <a:pt x="2149" y="339"/>
                    <a:pt x="2229" y="10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444550" y="5101875"/>
              <a:ext cx="30850" cy="155700"/>
            </a:xfrm>
            <a:custGeom>
              <a:rect b="b" l="l" r="r" t="t"/>
              <a:pathLst>
                <a:path extrusionOk="0" h="6228" w="1234">
                  <a:moveTo>
                    <a:pt x="995" y="6188"/>
                  </a:moveTo>
                  <a:cubicBezTo>
                    <a:pt x="916" y="6188"/>
                    <a:pt x="856" y="6128"/>
                    <a:pt x="836" y="5989"/>
                  </a:cubicBezTo>
                  <a:lnTo>
                    <a:pt x="20" y="399"/>
                  </a:lnTo>
                  <a:cubicBezTo>
                    <a:pt x="1" y="259"/>
                    <a:pt x="60" y="100"/>
                    <a:pt x="160" y="61"/>
                  </a:cubicBezTo>
                  <a:cubicBezTo>
                    <a:pt x="259" y="1"/>
                    <a:pt x="359" y="80"/>
                    <a:pt x="398" y="220"/>
                  </a:cubicBezTo>
                  <a:lnTo>
                    <a:pt x="1214" y="5829"/>
                  </a:lnTo>
                  <a:cubicBezTo>
                    <a:pt x="1234" y="5969"/>
                    <a:pt x="1154" y="6128"/>
                    <a:pt x="1055" y="6168"/>
                  </a:cubicBezTo>
                  <a:cubicBezTo>
                    <a:pt x="1035" y="6188"/>
                    <a:pt x="1015" y="6227"/>
                    <a:pt x="995" y="6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442075" y="5062100"/>
              <a:ext cx="57200" cy="76125"/>
            </a:xfrm>
            <a:custGeom>
              <a:rect b="b" l="l" r="r" t="t"/>
              <a:pathLst>
                <a:path extrusionOk="0" h="3045" w="2288">
                  <a:moveTo>
                    <a:pt x="100" y="2049"/>
                  </a:moveTo>
                  <a:cubicBezTo>
                    <a:pt x="0" y="1373"/>
                    <a:pt x="358" y="597"/>
                    <a:pt x="955" y="299"/>
                  </a:cubicBezTo>
                  <a:cubicBezTo>
                    <a:pt x="1532" y="0"/>
                    <a:pt x="2089" y="319"/>
                    <a:pt x="2188" y="995"/>
                  </a:cubicBezTo>
                  <a:cubicBezTo>
                    <a:pt x="2288" y="1671"/>
                    <a:pt x="1890" y="2467"/>
                    <a:pt x="1313" y="2746"/>
                  </a:cubicBezTo>
                  <a:cubicBezTo>
                    <a:pt x="736" y="3044"/>
                    <a:pt x="199" y="2706"/>
                    <a:pt x="100" y="20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4134225" y="5252575"/>
              <a:ext cx="217850" cy="248675"/>
            </a:xfrm>
            <a:custGeom>
              <a:rect b="b" l="l" r="r" t="t"/>
              <a:pathLst>
                <a:path extrusionOk="0" h="9947" w="8714">
                  <a:moveTo>
                    <a:pt x="1174" y="9947"/>
                  </a:moveTo>
                  <a:cubicBezTo>
                    <a:pt x="1095" y="9947"/>
                    <a:pt x="1035" y="9867"/>
                    <a:pt x="1015" y="9748"/>
                  </a:cubicBezTo>
                  <a:lnTo>
                    <a:pt x="1" y="3720"/>
                  </a:lnTo>
                  <a:lnTo>
                    <a:pt x="160" y="3641"/>
                  </a:lnTo>
                  <a:cubicBezTo>
                    <a:pt x="2149" y="2726"/>
                    <a:pt x="4138" y="1751"/>
                    <a:pt x="6108" y="796"/>
                  </a:cubicBezTo>
                  <a:lnTo>
                    <a:pt x="7699" y="0"/>
                  </a:lnTo>
                  <a:lnTo>
                    <a:pt x="8694" y="6028"/>
                  </a:lnTo>
                  <a:cubicBezTo>
                    <a:pt x="8714" y="6187"/>
                    <a:pt x="8654" y="6326"/>
                    <a:pt x="8574" y="6386"/>
                  </a:cubicBezTo>
                  <a:cubicBezTo>
                    <a:pt x="8475" y="6426"/>
                    <a:pt x="8375" y="6366"/>
                    <a:pt x="8355" y="6207"/>
                  </a:cubicBezTo>
                  <a:lnTo>
                    <a:pt x="7421" y="677"/>
                  </a:lnTo>
                  <a:lnTo>
                    <a:pt x="6207" y="1313"/>
                  </a:lnTo>
                  <a:cubicBezTo>
                    <a:pt x="4317" y="2248"/>
                    <a:pt x="2348" y="3203"/>
                    <a:pt x="438" y="4098"/>
                  </a:cubicBezTo>
                  <a:lnTo>
                    <a:pt x="1393" y="9589"/>
                  </a:lnTo>
                  <a:cubicBezTo>
                    <a:pt x="1413" y="9748"/>
                    <a:pt x="1353" y="9887"/>
                    <a:pt x="1254" y="9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121800" y="5466925"/>
              <a:ext cx="52225" cy="69150"/>
            </a:xfrm>
            <a:custGeom>
              <a:rect b="b" l="l" r="r" t="t"/>
              <a:pathLst>
                <a:path extrusionOk="0" h="2766" w="2089">
                  <a:moveTo>
                    <a:pt x="1989" y="935"/>
                  </a:moveTo>
                  <a:cubicBezTo>
                    <a:pt x="2089" y="1592"/>
                    <a:pt x="1771" y="2288"/>
                    <a:pt x="1234" y="2527"/>
                  </a:cubicBezTo>
                  <a:cubicBezTo>
                    <a:pt x="716" y="2765"/>
                    <a:pt x="219" y="2427"/>
                    <a:pt x="100" y="1810"/>
                  </a:cubicBezTo>
                  <a:cubicBezTo>
                    <a:pt x="0" y="1174"/>
                    <a:pt x="319" y="478"/>
                    <a:pt x="836" y="219"/>
                  </a:cubicBezTo>
                  <a:cubicBezTo>
                    <a:pt x="1393" y="0"/>
                    <a:pt x="1890" y="318"/>
                    <a:pt x="1989" y="9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305300" y="5378400"/>
              <a:ext cx="51250" cy="71125"/>
            </a:xfrm>
            <a:custGeom>
              <a:rect b="b" l="l" r="r" t="t"/>
              <a:pathLst>
                <a:path extrusionOk="0" h="2845" w="2050">
                  <a:moveTo>
                    <a:pt x="1950" y="955"/>
                  </a:moveTo>
                  <a:cubicBezTo>
                    <a:pt x="2050" y="1592"/>
                    <a:pt x="1731" y="2328"/>
                    <a:pt x="1214" y="2586"/>
                  </a:cubicBezTo>
                  <a:cubicBezTo>
                    <a:pt x="697" y="2845"/>
                    <a:pt x="200" y="2547"/>
                    <a:pt x="100" y="1890"/>
                  </a:cubicBezTo>
                  <a:cubicBezTo>
                    <a:pt x="1" y="1253"/>
                    <a:pt x="319" y="537"/>
                    <a:pt x="836" y="279"/>
                  </a:cubicBezTo>
                  <a:cubicBezTo>
                    <a:pt x="1333" y="0"/>
                    <a:pt x="1851" y="299"/>
                    <a:pt x="195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213300" y="5423150"/>
              <a:ext cx="51750" cy="70650"/>
            </a:xfrm>
            <a:custGeom>
              <a:rect b="b" l="l" r="r" t="t"/>
              <a:pathLst>
                <a:path extrusionOk="0" h="2826" w="2070">
                  <a:moveTo>
                    <a:pt x="1990" y="955"/>
                  </a:moveTo>
                  <a:cubicBezTo>
                    <a:pt x="2069" y="1592"/>
                    <a:pt x="1751" y="2328"/>
                    <a:pt x="1234" y="2567"/>
                  </a:cubicBezTo>
                  <a:cubicBezTo>
                    <a:pt x="717" y="2825"/>
                    <a:pt x="219" y="2487"/>
                    <a:pt x="80" y="1851"/>
                  </a:cubicBezTo>
                  <a:cubicBezTo>
                    <a:pt x="0" y="1194"/>
                    <a:pt x="319" y="478"/>
                    <a:pt x="836" y="239"/>
                  </a:cubicBezTo>
                  <a:cubicBezTo>
                    <a:pt x="1393" y="1"/>
                    <a:pt x="1890" y="339"/>
                    <a:pt x="199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4226225" y="5301300"/>
              <a:ext cx="33350" cy="151725"/>
            </a:xfrm>
            <a:custGeom>
              <a:rect b="b" l="l" r="r" t="t"/>
              <a:pathLst>
                <a:path extrusionOk="0" h="6069" w="1334">
                  <a:moveTo>
                    <a:pt x="995" y="6068"/>
                  </a:moveTo>
                  <a:lnTo>
                    <a:pt x="1" y="180"/>
                  </a:lnTo>
                  <a:lnTo>
                    <a:pt x="339" y="1"/>
                  </a:lnTo>
                  <a:lnTo>
                    <a:pt x="1333" y="59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4139700" y="5284900"/>
              <a:ext cx="193475" cy="103475"/>
            </a:xfrm>
            <a:custGeom>
              <a:rect b="b" l="l" r="r" t="t"/>
              <a:pathLst>
                <a:path extrusionOk="0" h="4139" w="7739">
                  <a:moveTo>
                    <a:pt x="179" y="4138"/>
                  </a:moveTo>
                  <a:cubicBezTo>
                    <a:pt x="100" y="4138"/>
                    <a:pt x="60" y="4078"/>
                    <a:pt x="20" y="3939"/>
                  </a:cubicBezTo>
                  <a:cubicBezTo>
                    <a:pt x="0" y="3800"/>
                    <a:pt x="60" y="3641"/>
                    <a:pt x="159" y="3601"/>
                  </a:cubicBezTo>
                  <a:cubicBezTo>
                    <a:pt x="2109" y="2706"/>
                    <a:pt x="4138" y="1711"/>
                    <a:pt x="6068" y="756"/>
                  </a:cubicBezTo>
                  <a:lnTo>
                    <a:pt x="7480" y="40"/>
                  </a:lnTo>
                  <a:cubicBezTo>
                    <a:pt x="7579" y="0"/>
                    <a:pt x="7679" y="60"/>
                    <a:pt x="7719" y="219"/>
                  </a:cubicBezTo>
                  <a:cubicBezTo>
                    <a:pt x="7739" y="358"/>
                    <a:pt x="7659" y="518"/>
                    <a:pt x="7560" y="557"/>
                  </a:cubicBezTo>
                  <a:lnTo>
                    <a:pt x="6147" y="1293"/>
                  </a:lnTo>
                  <a:cubicBezTo>
                    <a:pt x="4198" y="2248"/>
                    <a:pt x="2189" y="3223"/>
                    <a:pt x="219" y="4118"/>
                  </a:cubicBezTo>
                  <a:cubicBezTo>
                    <a:pt x="219" y="4138"/>
                    <a:pt x="199" y="4138"/>
                    <a:pt x="179" y="4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4786700" y="4998950"/>
              <a:ext cx="113925" cy="204900"/>
            </a:xfrm>
            <a:custGeom>
              <a:rect b="b" l="l" r="r" t="t"/>
              <a:pathLst>
                <a:path extrusionOk="0" h="8196" w="4557">
                  <a:moveTo>
                    <a:pt x="458" y="8196"/>
                  </a:moveTo>
                  <a:cubicBezTo>
                    <a:pt x="379" y="8196"/>
                    <a:pt x="299" y="8096"/>
                    <a:pt x="299" y="7977"/>
                  </a:cubicBezTo>
                  <a:lnTo>
                    <a:pt x="1" y="1552"/>
                  </a:lnTo>
                  <a:lnTo>
                    <a:pt x="200" y="1492"/>
                  </a:lnTo>
                  <a:cubicBezTo>
                    <a:pt x="657" y="1313"/>
                    <a:pt x="1095" y="1154"/>
                    <a:pt x="1552" y="1015"/>
                  </a:cubicBezTo>
                  <a:cubicBezTo>
                    <a:pt x="1791" y="935"/>
                    <a:pt x="2050" y="836"/>
                    <a:pt x="2269" y="736"/>
                  </a:cubicBezTo>
                  <a:cubicBezTo>
                    <a:pt x="2388" y="696"/>
                    <a:pt x="2507" y="637"/>
                    <a:pt x="2646" y="617"/>
                  </a:cubicBezTo>
                  <a:cubicBezTo>
                    <a:pt x="2865" y="537"/>
                    <a:pt x="3084" y="438"/>
                    <a:pt x="3303" y="358"/>
                  </a:cubicBezTo>
                  <a:lnTo>
                    <a:pt x="4556" y="0"/>
                  </a:lnTo>
                  <a:lnTo>
                    <a:pt x="4556" y="6525"/>
                  </a:lnTo>
                  <a:cubicBezTo>
                    <a:pt x="4556" y="6684"/>
                    <a:pt x="4477" y="6863"/>
                    <a:pt x="4357" y="6883"/>
                  </a:cubicBezTo>
                  <a:cubicBezTo>
                    <a:pt x="4258" y="6903"/>
                    <a:pt x="4158" y="6803"/>
                    <a:pt x="4158" y="6664"/>
                  </a:cubicBezTo>
                  <a:lnTo>
                    <a:pt x="4158" y="696"/>
                  </a:lnTo>
                  <a:lnTo>
                    <a:pt x="3303" y="935"/>
                  </a:lnTo>
                  <a:lnTo>
                    <a:pt x="2646" y="1154"/>
                  </a:lnTo>
                  <a:cubicBezTo>
                    <a:pt x="2507" y="1214"/>
                    <a:pt x="2388" y="1253"/>
                    <a:pt x="2269" y="1293"/>
                  </a:cubicBezTo>
                  <a:cubicBezTo>
                    <a:pt x="2010" y="1393"/>
                    <a:pt x="1771" y="1452"/>
                    <a:pt x="1552" y="1532"/>
                  </a:cubicBezTo>
                  <a:cubicBezTo>
                    <a:pt x="1174" y="1651"/>
                    <a:pt x="777" y="1810"/>
                    <a:pt x="399" y="1930"/>
                  </a:cubicBezTo>
                  <a:lnTo>
                    <a:pt x="677" y="7798"/>
                  </a:lnTo>
                  <a:cubicBezTo>
                    <a:pt x="677" y="7957"/>
                    <a:pt x="598" y="8116"/>
                    <a:pt x="498" y="8156"/>
                  </a:cubicBezTo>
                  <a:cubicBezTo>
                    <a:pt x="478" y="8196"/>
                    <a:pt x="458" y="8196"/>
                    <a:pt x="458" y="8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4755375" y="5168025"/>
              <a:ext cx="49750" cy="71150"/>
            </a:xfrm>
            <a:custGeom>
              <a:rect b="b" l="l" r="r" t="t"/>
              <a:pathLst>
                <a:path extrusionOk="0" h="2846" w="1990">
                  <a:moveTo>
                    <a:pt x="1950" y="1055"/>
                  </a:moveTo>
                  <a:cubicBezTo>
                    <a:pt x="1990" y="1731"/>
                    <a:pt x="1592" y="2447"/>
                    <a:pt x="1055" y="2646"/>
                  </a:cubicBezTo>
                  <a:cubicBezTo>
                    <a:pt x="538" y="2845"/>
                    <a:pt x="100" y="2467"/>
                    <a:pt x="40" y="1811"/>
                  </a:cubicBezTo>
                  <a:cubicBezTo>
                    <a:pt x="1" y="1135"/>
                    <a:pt x="378" y="418"/>
                    <a:pt x="935" y="219"/>
                  </a:cubicBezTo>
                  <a:cubicBezTo>
                    <a:pt x="1453" y="1"/>
                    <a:pt x="1930" y="398"/>
                    <a:pt x="1950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4853850" y="5134200"/>
              <a:ext cx="48250" cy="67675"/>
            </a:xfrm>
            <a:custGeom>
              <a:rect b="b" l="l" r="r" t="t"/>
              <a:pathLst>
                <a:path extrusionOk="0" h="2707" w="1930">
                  <a:moveTo>
                    <a:pt x="1930" y="1115"/>
                  </a:moveTo>
                  <a:cubicBezTo>
                    <a:pt x="1930" y="1811"/>
                    <a:pt x="1492" y="2507"/>
                    <a:pt x="975" y="2667"/>
                  </a:cubicBezTo>
                  <a:cubicBezTo>
                    <a:pt x="856" y="2706"/>
                    <a:pt x="736" y="2706"/>
                    <a:pt x="597" y="2667"/>
                  </a:cubicBezTo>
                  <a:cubicBezTo>
                    <a:pt x="478" y="2647"/>
                    <a:pt x="378" y="2587"/>
                    <a:pt x="299" y="2488"/>
                  </a:cubicBezTo>
                  <a:cubicBezTo>
                    <a:pt x="140" y="2308"/>
                    <a:pt x="0" y="2050"/>
                    <a:pt x="0" y="1692"/>
                  </a:cubicBezTo>
                  <a:cubicBezTo>
                    <a:pt x="0" y="1354"/>
                    <a:pt x="100" y="996"/>
                    <a:pt x="279" y="717"/>
                  </a:cubicBezTo>
                  <a:cubicBezTo>
                    <a:pt x="358" y="578"/>
                    <a:pt x="478" y="458"/>
                    <a:pt x="577" y="359"/>
                  </a:cubicBezTo>
                  <a:cubicBezTo>
                    <a:pt x="696" y="260"/>
                    <a:pt x="836" y="180"/>
                    <a:pt x="955" y="160"/>
                  </a:cubicBezTo>
                  <a:cubicBezTo>
                    <a:pt x="1492" y="1"/>
                    <a:pt x="1930" y="419"/>
                    <a:pt x="1930" y="11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5823600" y="5332150"/>
              <a:ext cx="163150" cy="241725"/>
            </a:xfrm>
            <a:custGeom>
              <a:rect b="b" l="l" r="r" t="t"/>
              <a:pathLst>
                <a:path extrusionOk="0" h="9669" w="6526">
                  <a:moveTo>
                    <a:pt x="3542" y="9668"/>
                  </a:moveTo>
                  <a:cubicBezTo>
                    <a:pt x="3522" y="9668"/>
                    <a:pt x="3522" y="9668"/>
                    <a:pt x="3482" y="9648"/>
                  </a:cubicBezTo>
                  <a:cubicBezTo>
                    <a:pt x="3383" y="9589"/>
                    <a:pt x="3383" y="9409"/>
                    <a:pt x="3442" y="9230"/>
                  </a:cubicBezTo>
                  <a:lnTo>
                    <a:pt x="5949" y="2686"/>
                  </a:lnTo>
                  <a:cubicBezTo>
                    <a:pt x="5571" y="2487"/>
                    <a:pt x="5233" y="2248"/>
                    <a:pt x="4875" y="2029"/>
                  </a:cubicBezTo>
                  <a:cubicBezTo>
                    <a:pt x="4775" y="1950"/>
                    <a:pt x="4656" y="1870"/>
                    <a:pt x="4556" y="1830"/>
                  </a:cubicBezTo>
                  <a:lnTo>
                    <a:pt x="4238" y="1612"/>
                  </a:lnTo>
                  <a:cubicBezTo>
                    <a:pt x="3880" y="1353"/>
                    <a:pt x="3542" y="1114"/>
                    <a:pt x="3184" y="836"/>
                  </a:cubicBezTo>
                  <a:lnTo>
                    <a:pt x="379" y="7102"/>
                  </a:lnTo>
                  <a:cubicBezTo>
                    <a:pt x="299" y="7281"/>
                    <a:pt x="180" y="7361"/>
                    <a:pt x="100" y="7281"/>
                  </a:cubicBezTo>
                  <a:cubicBezTo>
                    <a:pt x="41" y="7201"/>
                    <a:pt x="1" y="7022"/>
                    <a:pt x="81" y="6863"/>
                  </a:cubicBezTo>
                  <a:lnTo>
                    <a:pt x="3164" y="0"/>
                  </a:lnTo>
                  <a:lnTo>
                    <a:pt x="3303" y="120"/>
                  </a:lnTo>
                  <a:cubicBezTo>
                    <a:pt x="3681" y="438"/>
                    <a:pt x="4119" y="716"/>
                    <a:pt x="4477" y="1015"/>
                  </a:cubicBezTo>
                  <a:lnTo>
                    <a:pt x="4795" y="1234"/>
                  </a:lnTo>
                  <a:cubicBezTo>
                    <a:pt x="4895" y="1313"/>
                    <a:pt x="5034" y="1353"/>
                    <a:pt x="5133" y="1433"/>
                  </a:cubicBezTo>
                  <a:cubicBezTo>
                    <a:pt x="5531" y="1691"/>
                    <a:pt x="5929" y="1950"/>
                    <a:pt x="6347" y="2149"/>
                  </a:cubicBezTo>
                  <a:lnTo>
                    <a:pt x="6526" y="2228"/>
                  </a:lnTo>
                  <a:lnTo>
                    <a:pt x="3761" y="9429"/>
                  </a:lnTo>
                  <a:cubicBezTo>
                    <a:pt x="3721" y="9589"/>
                    <a:pt x="3621" y="9668"/>
                    <a:pt x="3542" y="9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5786325" y="5451500"/>
              <a:ext cx="55725" cy="84575"/>
            </a:xfrm>
            <a:custGeom>
              <a:rect b="b" l="l" r="r" t="t"/>
              <a:pathLst>
                <a:path extrusionOk="0" h="3383" w="2229">
                  <a:moveTo>
                    <a:pt x="1890" y="2348"/>
                  </a:moveTo>
                  <a:cubicBezTo>
                    <a:pt x="1572" y="3084"/>
                    <a:pt x="955" y="3382"/>
                    <a:pt x="537" y="2984"/>
                  </a:cubicBezTo>
                  <a:cubicBezTo>
                    <a:pt x="100" y="2587"/>
                    <a:pt x="0" y="1691"/>
                    <a:pt x="358" y="955"/>
                  </a:cubicBezTo>
                  <a:cubicBezTo>
                    <a:pt x="696" y="259"/>
                    <a:pt x="1293" y="0"/>
                    <a:pt x="1731" y="359"/>
                  </a:cubicBezTo>
                  <a:cubicBezTo>
                    <a:pt x="2129" y="756"/>
                    <a:pt x="2228" y="1632"/>
                    <a:pt x="1890" y="23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5868875" y="5514650"/>
              <a:ext cx="57700" cy="82600"/>
            </a:xfrm>
            <a:custGeom>
              <a:rect b="b" l="l" r="r" t="t"/>
              <a:pathLst>
                <a:path extrusionOk="0" h="3304" w="2308">
                  <a:moveTo>
                    <a:pt x="1989" y="2169"/>
                  </a:moveTo>
                  <a:cubicBezTo>
                    <a:pt x="1731" y="2945"/>
                    <a:pt x="1094" y="3303"/>
                    <a:pt x="597" y="3044"/>
                  </a:cubicBezTo>
                  <a:cubicBezTo>
                    <a:pt x="139" y="2706"/>
                    <a:pt x="0" y="1871"/>
                    <a:pt x="299" y="1115"/>
                  </a:cubicBezTo>
                  <a:cubicBezTo>
                    <a:pt x="597" y="379"/>
                    <a:pt x="1234" y="1"/>
                    <a:pt x="1671" y="299"/>
                  </a:cubicBezTo>
                  <a:cubicBezTo>
                    <a:pt x="2149" y="578"/>
                    <a:pt x="2308" y="1393"/>
                    <a:pt x="1989" y="2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5049775" y="4897975"/>
              <a:ext cx="66675" cy="169625"/>
            </a:xfrm>
            <a:custGeom>
              <a:rect b="b" l="l" r="r" t="t"/>
              <a:pathLst>
                <a:path extrusionOk="0" h="6785" w="2667">
                  <a:moveTo>
                    <a:pt x="160" y="6784"/>
                  </a:moveTo>
                  <a:cubicBezTo>
                    <a:pt x="61" y="6784"/>
                    <a:pt x="1" y="6665"/>
                    <a:pt x="1" y="6526"/>
                  </a:cubicBezTo>
                  <a:lnTo>
                    <a:pt x="518" y="1"/>
                  </a:lnTo>
                  <a:lnTo>
                    <a:pt x="757" y="1"/>
                  </a:lnTo>
                  <a:cubicBezTo>
                    <a:pt x="757" y="1"/>
                    <a:pt x="876" y="1"/>
                    <a:pt x="1075" y="21"/>
                  </a:cubicBezTo>
                  <a:cubicBezTo>
                    <a:pt x="1314" y="80"/>
                    <a:pt x="1513" y="120"/>
                    <a:pt x="1712" y="220"/>
                  </a:cubicBezTo>
                  <a:cubicBezTo>
                    <a:pt x="2368" y="538"/>
                    <a:pt x="2667" y="1175"/>
                    <a:pt x="2567" y="2010"/>
                  </a:cubicBezTo>
                  <a:cubicBezTo>
                    <a:pt x="2547" y="2189"/>
                    <a:pt x="2448" y="2308"/>
                    <a:pt x="2348" y="2328"/>
                  </a:cubicBezTo>
                  <a:cubicBezTo>
                    <a:pt x="2249" y="2328"/>
                    <a:pt x="2169" y="2229"/>
                    <a:pt x="2169" y="2070"/>
                  </a:cubicBezTo>
                  <a:cubicBezTo>
                    <a:pt x="2249" y="1314"/>
                    <a:pt x="1851" y="976"/>
                    <a:pt x="1493" y="797"/>
                  </a:cubicBezTo>
                  <a:cubicBezTo>
                    <a:pt x="1274" y="697"/>
                    <a:pt x="1055" y="637"/>
                    <a:pt x="896" y="618"/>
                  </a:cubicBezTo>
                  <a:lnTo>
                    <a:pt x="856" y="618"/>
                  </a:lnTo>
                  <a:lnTo>
                    <a:pt x="379" y="6466"/>
                  </a:lnTo>
                  <a:cubicBezTo>
                    <a:pt x="359" y="6645"/>
                    <a:pt x="279" y="6764"/>
                    <a:pt x="160" y="6784"/>
                  </a:cubicBezTo>
                  <a:cubicBezTo>
                    <a:pt x="180" y="6784"/>
                    <a:pt x="180" y="6784"/>
                    <a:pt x="160" y="67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5008000" y="5027275"/>
              <a:ext cx="53750" cy="72650"/>
            </a:xfrm>
            <a:custGeom>
              <a:rect b="b" l="l" r="r" t="t"/>
              <a:pathLst>
                <a:path extrusionOk="0" h="2906" w="2150">
                  <a:moveTo>
                    <a:pt x="2090" y="1274"/>
                  </a:moveTo>
                  <a:cubicBezTo>
                    <a:pt x="2030" y="2010"/>
                    <a:pt x="1533" y="2706"/>
                    <a:pt x="976" y="2806"/>
                  </a:cubicBezTo>
                  <a:cubicBezTo>
                    <a:pt x="439" y="2905"/>
                    <a:pt x="1" y="2408"/>
                    <a:pt x="61" y="1672"/>
                  </a:cubicBezTo>
                  <a:cubicBezTo>
                    <a:pt x="100" y="916"/>
                    <a:pt x="598" y="220"/>
                    <a:pt x="1175" y="100"/>
                  </a:cubicBezTo>
                  <a:cubicBezTo>
                    <a:pt x="1752" y="1"/>
                    <a:pt x="2149" y="518"/>
                    <a:pt x="2090" y="1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6014075" y="5583775"/>
              <a:ext cx="92050" cy="192000"/>
            </a:xfrm>
            <a:custGeom>
              <a:rect b="b" l="l" r="r" t="t"/>
              <a:pathLst>
                <a:path extrusionOk="0" h="7680" w="3682">
                  <a:moveTo>
                    <a:pt x="140" y="7680"/>
                  </a:moveTo>
                  <a:lnTo>
                    <a:pt x="140" y="7680"/>
                  </a:lnTo>
                  <a:cubicBezTo>
                    <a:pt x="21" y="7660"/>
                    <a:pt x="1" y="7481"/>
                    <a:pt x="41" y="7302"/>
                  </a:cubicBezTo>
                  <a:lnTo>
                    <a:pt x="2110" y="1"/>
                  </a:lnTo>
                  <a:lnTo>
                    <a:pt x="2289" y="81"/>
                  </a:lnTo>
                  <a:cubicBezTo>
                    <a:pt x="2289" y="81"/>
                    <a:pt x="2388" y="120"/>
                    <a:pt x="2527" y="220"/>
                  </a:cubicBezTo>
                  <a:cubicBezTo>
                    <a:pt x="2607" y="279"/>
                    <a:pt x="2706" y="339"/>
                    <a:pt x="2786" y="419"/>
                  </a:cubicBezTo>
                  <a:cubicBezTo>
                    <a:pt x="2885" y="498"/>
                    <a:pt x="2965" y="598"/>
                    <a:pt x="3064" y="697"/>
                  </a:cubicBezTo>
                  <a:cubicBezTo>
                    <a:pt x="3562" y="1294"/>
                    <a:pt x="3681" y="2090"/>
                    <a:pt x="3422" y="3005"/>
                  </a:cubicBezTo>
                  <a:cubicBezTo>
                    <a:pt x="3383" y="3184"/>
                    <a:pt x="3263" y="3323"/>
                    <a:pt x="3164" y="3323"/>
                  </a:cubicBezTo>
                  <a:cubicBezTo>
                    <a:pt x="3064" y="3323"/>
                    <a:pt x="3005" y="3144"/>
                    <a:pt x="3064" y="2985"/>
                  </a:cubicBezTo>
                  <a:cubicBezTo>
                    <a:pt x="3224" y="2328"/>
                    <a:pt x="3104" y="1752"/>
                    <a:pt x="2726" y="1294"/>
                  </a:cubicBezTo>
                  <a:lnTo>
                    <a:pt x="2487" y="1035"/>
                  </a:lnTo>
                  <a:cubicBezTo>
                    <a:pt x="2408" y="976"/>
                    <a:pt x="2328" y="916"/>
                    <a:pt x="2269" y="856"/>
                  </a:cubicBezTo>
                  <a:cubicBezTo>
                    <a:pt x="2229" y="856"/>
                    <a:pt x="2229" y="836"/>
                    <a:pt x="2209" y="836"/>
                  </a:cubicBezTo>
                  <a:lnTo>
                    <a:pt x="339" y="7401"/>
                  </a:lnTo>
                  <a:cubicBezTo>
                    <a:pt x="339" y="7560"/>
                    <a:pt x="240" y="7680"/>
                    <a:pt x="140" y="7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5965350" y="5720550"/>
              <a:ext cx="65675" cy="84075"/>
            </a:xfrm>
            <a:custGeom>
              <a:rect b="b" l="l" r="r" t="t"/>
              <a:pathLst>
                <a:path extrusionOk="0" h="3363" w="2627">
                  <a:moveTo>
                    <a:pt x="2388" y="1930"/>
                  </a:moveTo>
                  <a:cubicBezTo>
                    <a:pt x="2169" y="2785"/>
                    <a:pt x="1472" y="3362"/>
                    <a:pt x="876" y="3203"/>
                  </a:cubicBezTo>
                  <a:cubicBezTo>
                    <a:pt x="279" y="3024"/>
                    <a:pt x="0" y="2209"/>
                    <a:pt x="279" y="1373"/>
                  </a:cubicBezTo>
                  <a:cubicBezTo>
                    <a:pt x="538" y="538"/>
                    <a:pt x="1194" y="0"/>
                    <a:pt x="1771" y="179"/>
                  </a:cubicBezTo>
                  <a:cubicBezTo>
                    <a:pt x="2348" y="299"/>
                    <a:pt x="2626" y="1095"/>
                    <a:pt x="2388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5696800" y="5112325"/>
              <a:ext cx="107950" cy="161650"/>
            </a:xfrm>
            <a:custGeom>
              <a:rect b="b" l="l" r="r" t="t"/>
              <a:pathLst>
                <a:path extrusionOk="0" h="6466" w="4318">
                  <a:moveTo>
                    <a:pt x="179" y="6466"/>
                  </a:moveTo>
                  <a:cubicBezTo>
                    <a:pt x="159" y="6466"/>
                    <a:pt x="100" y="6446"/>
                    <a:pt x="80" y="6426"/>
                  </a:cubicBezTo>
                  <a:cubicBezTo>
                    <a:pt x="0" y="6327"/>
                    <a:pt x="20" y="6128"/>
                    <a:pt x="100" y="5968"/>
                  </a:cubicBezTo>
                  <a:lnTo>
                    <a:pt x="3621" y="1"/>
                  </a:lnTo>
                  <a:lnTo>
                    <a:pt x="3740" y="239"/>
                  </a:lnTo>
                  <a:cubicBezTo>
                    <a:pt x="3740" y="239"/>
                    <a:pt x="3820" y="359"/>
                    <a:pt x="3879" y="558"/>
                  </a:cubicBezTo>
                  <a:cubicBezTo>
                    <a:pt x="3979" y="836"/>
                    <a:pt x="4078" y="1095"/>
                    <a:pt x="4138" y="1393"/>
                  </a:cubicBezTo>
                  <a:cubicBezTo>
                    <a:pt x="4317" y="2348"/>
                    <a:pt x="4178" y="3263"/>
                    <a:pt x="3740" y="4039"/>
                  </a:cubicBezTo>
                  <a:cubicBezTo>
                    <a:pt x="3661" y="4178"/>
                    <a:pt x="3521" y="4238"/>
                    <a:pt x="3462" y="4138"/>
                  </a:cubicBezTo>
                  <a:cubicBezTo>
                    <a:pt x="3382" y="4039"/>
                    <a:pt x="3402" y="3860"/>
                    <a:pt x="3482" y="3681"/>
                  </a:cubicBezTo>
                  <a:cubicBezTo>
                    <a:pt x="3780" y="3144"/>
                    <a:pt x="3879" y="2487"/>
                    <a:pt x="3740" y="1751"/>
                  </a:cubicBezTo>
                  <a:cubicBezTo>
                    <a:pt x="3681" y="1493"/>
                    <a:pt x="3621" y="1254"/>
                    <a:pt x="3521" y="995"/>
                  </a:cubicBezTo>
                  <a:cubicBezTo>
                    <a:pt x="3521" y="975"/>
                    <a:pt x="3521" y="975"/>
                    <a:pt x="3482" y="955"/>
                  </a:cubicBezTo>
                  <a:lnTo>
                    <a:pt x="358" y="6307"/>
                  </a:lnTo>
                  <a:cubicBezTo>
                    <a:pt x="299" y="6426"/>
                    <a:pt x="239" y="6466"/>
                    <a:pt x="179" y="64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5661475" y="5203825"/>
              <a:ext cx="55250" cy="87575"/>
            </a:xfrm>
            <a:custGeom>
              <a:rect b="b" l="l" r="r" t="t"/>
              <a:pathLst>
                <a:path extrusionOk="0" h="3503" w="2210">
                  <a:moveTo>
                    <a:pt x="1791" y="2686"/>
                  </a:moveTo>
                  <a:cubicBezTo>
                    <a:pt x="1393" y="3383"/>
                    <a:pt x="777" y="3502"/>
                    <a:pt x="379" y="2985"/>
                  </a:cubicBezTo>
                  <a:cubicBezTo>
                    <a:pt x="1" y="2468"/>
                    <a:pt x="1" y="1493"/>
                    <a:pt x="399" y="817"/>
                  </a:cubicBezTo>
                  <a:cubicBezTo>
                    <a:pt x="797" y="160"/>
                    <a:pt x="1453" y="1"/>
                    <a:pt x="1811" y="518"/>
                  </a:cubicBezTo>
                  <a:cubicBezTo>
                    <a:pt x="2209" y="1015"/>
                    <a:pt x="2189" y="1990"/>
                    <a:pt x="1791" y="26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5475000" y="5081000"/>
              <a:ext cx="87050" cy="159175"/>
            </a:xfrm>
            <a:custGeom>
              <a:rect b="b" l="l" r="r" t="t"/>
              <a:pathLst>
                <a:path extrusionOk="0" h="6367" w="3482">
                  <a:moveTo>
                    <a:pt x="159" y="6366"/>
                  </a:moveTo>
                  <a:cubicBezTo>
                    <a:pt x="120" y="6366"/>
                    <a:pt x="100" y="6326"/>
                    <a:pt x="80" y="6306"/>
                  </a:cubicBezTo>
                  <a:cubicBezTo>
                    <a:pt x="0" y="6227"/>
                    <a:pt x="0" y="6028"/>
                    <a:pt x="80" y="5889"/>
                  </a:cubicBezTo>
                  <a:lnTo>
                    <a:pt x="3143" y="199"/>
                  </a:lnTo>
                  <a:cubicBezTo>
                    <a:pt x="3203" y="40"/>
                    <a:pt x="3322" y="0"/>
                    <a:pt x="3402" y="60"/>
                  </a:cubicBezTo>
                  <a:cubicBezTo>
                    <a:pt x="3481" y="140"/>
                    <a:pt x="3481" y="339"/>
                    <a:pt x="3402" y="498"/>
                  </a:cubicBezTo>
                  <a:lnTo>
                    <a:pt x="338" y="6207"/>
                  </a:lnTo>
                  <a:cubicBezTo>
                    <a:pt x="299" y="6306"/>
                    <a:pt x="219" y="6366"/>
                    <a:pt x="159" y="63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5544125" y="5064100"/>
              <a:ext cx="55225" cy="85550"/>
            </a:xfrm>
            <a:custGeom>
              <a:rect b="b" l="l" r="r" t="t"/>
              <a:pathLst>
                <a:path extrusionOk="0" h="3422" w="2209">
                  <a:moveTo>
                    <a:pt x="338" y="875"/>
                  </a:moveTo>
                  <a:cubicBezTo>
                    <a:pt x="716" y="179"/>
                    <a:pt x="1373" y="0"/>
                    <a:pt x="1791" y="477"/>
                  </a:cubicBezTo>
                  <a:cubicBezTo>
                    <a:pt x="2208" y="975"/>
                    <a:pt x="2208" y="1930"/>
                    <a:pt x="1830" y="2606"/>
                  </a:cubicBezTo>
                  <a:cubicBezTo>
                    <a:pt x="1433" y="3302"/>
                    <a:pt x="816" y="3422"/>
                    <a:pt x="418" y="2964"/>
                  </a:cubicBezTo>
                  <a:cubicBezTo>
                    <a:pt x="20" y="2507"/>
                    <a:pt x="0" y="1572"/>
                    <a:pt x="338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5198475" y="5012375"/>
              <a:ext cx="214875" cy="231775"/>
            </a:xfrm>
            <a:custGeom>
              <a:rect b="b" l="l" r="r" t="t"/>
              <a:pathLst>
                <a:path extrusionOk="0" h="9271" w="8595">
                  <a:moveTo>
                    <a:pt x="5690" y="9250"/>
                  </a:moveTo>
                  <a:cubicBezTo>
                    <a:pt x="5670" y="9250"/>
                    <a:pt x="5631" y="9250"/>
                    <a:pt x="5631" y="9230"/>
                  </a:cubicBezTo>
                  <a:cubicBezTo>
                    <a:pt x="5531" y="9171"/>
                    <a:pt x="5531" y="9012"/>
                    <a:pt x="5591" y="8833"/>
                  </a:cubicBezTo>
                  <a:lnTo>
                    <a:pt x="8018" y="2805"/>
                  </a:lnTo>
                  <a:cubicBezTo>
                    <a:pt x="6227" y="1671"/>
                    <a:pt x="4119" y="955"/>
                    <a:pt x="1732" y="637"/>
                  </a:cubicBezTo>
                  <a:lnTo>
                    <a:pt x="399" y="6943"/>
                  </a:lnTo>
                  <a:cubicBezTo>
                    <a:pt x="359" y="7102"/>
                    <a:pt x="240" y="7241"/>
                    <a:pt x="140" y="7201"/>
                  </a:cubicBezTo>
                  <a:cubicBezTo>
                    <a:pt x="41" y="7181"/>
                    <a:pt x="1" y="7062"/>
                    <a:pt x="21" y="6883"/>
                  </a:cubicBezTo>
                  <a:lnTo>
                    <a:pt x="1493" y="0"/>
                  </a:lnTo>
                  <a:lnTo>
                    <a:pt x="1692" y="20"/>
                  </a:lnTo>
                  <a:cubicBezTo>
                    <a:pt x="4278" y="299"/>
                    <a:pt x="6565" y="1074"/>
                    <a:pt x="8455" y="2328"/>
                  </a:cubicBezTo>
                  <a:lnTo>
                    <a:pt x="8595" y="2427"/>
                  </a:lnTo>
                  <a:lnTo>
                    <a:pt x="5909" y="9031"/>
                  </a:lnTo>
                  <a:cubicBezTo>
                    <a:pt x="5869" y="9171"/>
                    <a:pt x="5770" y="9270"/>
                    <a:pt x="5690" y="9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5169150" y="5150625"/>
              <a:ext cx="42775" cy="67150"/>
            </a:xfrm>
            <a:custGeom>
              <a:rect b="b" l="l" r="r" t="t"/>
              <a:pathLst>
                <a:path extrusionOk="0" h="2686" w="1711">
                  <a:moveTo>
                    <a:pt x="1631" y="1453"/>
                  </a:moveTo>
                  <a:cubicBezTo>
                    <a:pt x="1572" y="1831"/>
                    <a:pt x="1393" y="2129"/>
                    <a:pt x="1214" y="2348"/>
                  </a:cubicBezTo>
                  <a:cubicBezTo>
                    <a:pt x="1114" y="2447"/>
                    <a:pt x="1015" y="2547"/>
                    <a:pt x="915" y="2606"/>
                  </a:cubicBezTo>
                  <a:cubicBezTo>
                    <a:pt x="816" y="2646"/>
                    <a:pt x="696" y="2686"/>
                    <a:pt x="597" y="2686"/>
                  </a:cubicBezTo>
                  <a:cubicBezTo>
                    <a:pt x="378" y="2646"/>
                    <a:pt x="219" y="2487"/>
                    <a:pt x="120" y="2248"/>
                  </a:cubicBezTo>
                  <a:cubicBezTo>
                    <a:pt x="20" y="2010"/>
                    <a:pt x="0" y="1691"/>
                    <a:pt x="60" y="1313"/>
                  </a:cubicBezTo>
                  <a:cubicBezTo>
                    <a:pt x="179" y="597"/>
                    <a:pt x="677" y="0"/>
                    <a:pt x="1114" y="40"/>
                  </a:cubicBezTo>
                  <a:cubicBezTo>
                    <a:pt x="1234" y="40"/>
                    <a:pt x="1333" y="100"/>
                    <a:pt x="1413" y="160"/>
                  </a:cubicBezTo>
                  <a:cubicBezTo>
                    <a:pt x="1492" y="239"/>
                    <a:pt x="1572" y="358"/>
                    <a:pt x="1612" y="498"/>
                  </a:cubicBezTo>
                  <a:cubicBezTo>
                    <a:pt x="1711" y="736"/>
                    <a:pt x="1711" y="1094"/>
                    <a:pt x="1631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5310875" y="5193900"/>
              <a:ext cx="43800" cy="72125"/>
            </a:xfrm>
            <a:custGeom>
              <a:rect b="b" l="l" r="r" t="t"/>
              <a:pathLst>
                <a:path extrusionOk="0" h="2885" w="1752">
                  <a:moveTo>
                    <a:pt x="1433" y="1810"/>
                  </a:moveTo>
                  <a:cubicBezTo>
                    <a:pt x="1135" y="2507"/>
                    <a:pt x="637" y="2884"/>
                    <a:pt x="319" y="2666"/>
                  </a:cubicBezTo>
                  <a:cubicBezTo>
                    <a:pt x="140" y="2546"/>
                    <a:pt x="40" y="2347"/>
                    <a:pt x="21" y="2049"/>
                  </a:cubicBezTo>
                  <a:cubicBezTo>
                    <a:pt x="1" y="1751"/>
                    <a:pt x="21" y="1393"/>
                    <a:pt x="180" y="1015"/>
                  </a:cubicBezTo>
                  <a:cubicBezTo>
                    <a:pt x="299" y="676"/>
                    <a:pt x="498" y="378"/>
                    <a:pt x="697" y="219"/>
                  </a:cubicBezTo>
                  <a:cubicBezTo>
                    <a:pt x="896" y="80"/>
                    <a:pt x="1135" y="0"/>
                    <a:pt x="1314" y="119"/>
                  </a:cubicBezTo>
                  <a:cubicBezTo>
                    <a:pt x="1672" y="378"/>
                    <a:pt x="1751" y="1114"/>
                    <a:pt x="1433" y="1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5244250" y="5164550"/>
              <a:ext cx="41775" cy="68650"/>
            </a:xfrm>
            <a:custGeom>
              <a:rect b="b" l="l" r="r" t="t"/>
              <a:pathLst>
                <a:path extrusionOk="0" h="2746" w="1671">
                  <a:moveTo>
                    <a:pt x="1552" y="1632"/>
                  </a:moveTo>
                  <a:cubicBezTo>
                    <a:pt x="1452" y="1970"/>
                    <a:pt x="1253" y="2268"/>
                    <a:pt x="1074" y="2467"/>
                  </a:cubicBezTo>
                  <a:cubicBezTo>
                    <a:pt x="875" y="2646"/>
                    <a:pt x="656" y="2746"/>
                    <a:pt x="477" y="2686"/>
                  </a:cubicBezTo>
                  <a:cubicBezTo>
                    <a:pt x="378" y="2666"/>
                    <a:pt x="298" y="2586"/>
                    <a:pt x="239" y="2487"/>
                  </a:cubicBezTo>
                  <a:cubicBezTo>
                    <a:pt x="159" y="2388"/>
                    <a:pt x="99" y="2288"/>
                    <a:pt x="80" y="2149"/>
                  </a:cubicBezTo>
                  <a:cubicBezTo>
                    <a:pt x="0" y="1870"/>
                    <a:pt x="0" y="1532"/>
                    <a:pt x="99" y="1154"/>
                  </a:cubicBezTo>
                  <a:cubicBezTo>
                    <a:pt x="199" y="776"/>
                    <a:pt x="378" y="478"/>
                    <a:pt x="577" y="279"/>
                  </a:cubicBezTo>
                  <a:cubicBezTo>
                    <a:pt x="676" y="179"/>
                    <a:pt x="776" y="100"/>
                    <a:pt x="895" y="60"/>
                  </a:cubicBezTo>
                  <a:cubicBezTo>
                    <a:pt x="995" y="0"/>
                    <a:pt x="1114" y="0"/>
                    <a:pt x="1213" y="60"/>
                  </a:cubicBezTo>
                  <a:cubicBezTo>
                    <a:pt x="1412" y="140"/>
                    <a:pt x="1572" y="339"/>
                    <a:pt x="1651" y="597"/>
                  </a:cubicBezTo>
                  <a:cubicBezTo>
                    <a:pt x="1671" y="896"/>
                    <a:pt x="1651" y="1274"/>
                    <a:pt x="1552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5273075" y="5034750"/>
              <a:ext cx="59225" cy="169600"/>
            </a:xfrm>
            <a:custGeom>
              <a:rect b="b" l="l" r="r" t="t"/>
              <a:pathLst>
                <a:path extrusionOk="0" h="6784" w="2369">
                  <a:moveTo>
                    <a:pt x="339" y="6784"/>
                  </a:moveTo>
                  <a:lnTo>
                    <a:pt x="1" y="6664"/>
                  </a:lnTo>
                  <a:lnTo>
                    <a:pt x="1990" y="0"/>
                  </a:lnTo>
                  <a:lnTo>
                    <a:pt x="2368" y="12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5225825" y="5049675"/>
              <a:ext cx="171600" cy="71625"/>
            </a:xfrm>
            <a:custGeom>
              <a:rect b="b" l="l" r="r" t="t"/>
              <a:pathLst>
                <a:path extrusionOk="0" h="2865" w="6864">
                  <a:moveTo>
                    <a:pt x="6585" y="2865"/>
                  </a:moveTo>
                  <a:cubicBezTo>
                    <a:pt x="6566" y="2865"/>
                    <a:pt x="6526" y="2865"/>
                    <a:pt x="6526" y="2845"/>
                  </a:cubicBezTo>
                  <a:cubicBezTo>
                    <a:pt x="4716" y="1611"/>
                    <a:pt x="2627" y="895"/>
                    <a:pt x="140" y="617"/>
                  </a:cubicBezTo>
                  <a:cubicBezTo>
                    <a:pt x="41" y="617"/>
                    <a:pt x="1" y="478"/>
                    <a:pt x="21" y="299"/>
                  </a:cubicBezTo>
                  <a:cubicBezTo>
                    <a:pt x="41" y="120"/>
                    <a:pt x="160" y="0"/>
                    <a:pt x="260" y="20"/>
                  </a:cubicBezTo>
                  <a:cubicBezTo>
                    <a:pt x="2806" y="299"/>
                    <a:pt x="4914" y="1054"/>
                    <a:pt x="6764" y="2288"/>
                  </a:cubicBezTo>
                  <a:cubicBezTo>
                    <a:pt x="6864" y="2347"/>
                    <a:pt x="6864" y="2507"/>
                    <a:pt x="6804" y="2686"/>
                  </a:cubicBezTo>
                  <a:cubicBezTo>
                    <a:pt x="6764" y="2785"/>
                    <a:pt x="6665" y="2865"/>
                    <a:pt x="6585" y="28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2780025" y="43240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18"/>
          <p:cNvGrpSpPr/>
          <p:nvPr/>
        </p:nvGrpSpPr>
        <p:grpSpPr>
          <a:xfrm>
            <a:off x="8651862" y="3567495"/>
            <a:ext cx="226704" cy="226704"/>
            <a:chOff x="4748900" y="3722325"/>
            <a:chExt cx="140775" cy="140775"/>
          </a:xfrm>
        </p:grpSpPr>
        <p:sp>
          <p:nvSpPr>
            <p:cNvPr id="413" name="Google Shape;413;p18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18"/>
          <p:cNvSpPr/>
          <p:nvPr/>
        </p:nvSpPr>
        <p:spPr>
          <a:xfrm>
            <a:off x="318300" y="3618350"/>
            <a:ext cx="125053" cy="125000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8"/>
          <p:cNvSpPr/>
          <p:nvPr/>
        </p:nvSpPr>
        <p:spPr>
          <a:xfrm>
            <a:off x="168775" y="2528937"/>
            <a:ext cx="85648" cy="85623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9"/>
          <p:cNvSpPr/>
          <p:nvPr/>
        </p:nvSpPr>
        <p:spPr>
          <a:xfrm flipH="1" rot="-5400000">
            <a:off x="-94848" y="-2178997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9"/>
          <p:cNvSpPr/>
          <p:nvPr/>
        </p:nvSpPr>
        <p:spPr>
          <a:xfrm flipH="1" rot="5400000">
            <a:off x="6398402" y="720153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8" name="Google Shape;428;p19"/>
          <p:cNvSpPr txBox="1"/>
          <p:nvPr>
            <p:ph idx="1" type="subTitle"/>
          </p:nvPr>
        </p:nvSpPr>
        <p:spPr>
          <a:xfrm>
            <a:off x="6192907" y="2768636"/>
            <a:ext cx="22311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9" name="Google Shape;429;p19"/>
          <p:cNvSpPr txBox="1"/>
          <p:nvPr>
            <p:ph idx="2" type="subTitle"/>
          </p:nvPr>
        </p:nvSpPr>
        <p:spPr>
          <a:xfrm>
            <a:off x="713218" y="2768636"/>
            <a:ext cx="22311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0" name="Google Shape;430;p19"/>
          <p:cNvSpPr txBox="1"/>
          <p:nvPr>
            <p:ph idx="3" type="subTitle"/>
          </p:nvPr>
        </p:nvSpPr>
        <p:spPr>
          <a:xfrm>
            <a:off x="6192907" y="2278112"/>
            <a:ext cx="22311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1" name="Google Shape;431;p19"/>
          <p:cNvSpPr txBox="1"/>
          <p:nvPr>
            <p:ph idx="4" type="subTitle"/>
          </p:nvPr>
        </p:nvSpPr>
        <p:spPr>
          <a:xfrm>
            <a:off x="713218" y="2278112"/>
            <a:ext cx="22311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0"/>
          <p:cNvSpPr/>
          <p:nvPr/>
        </p:nvSpPr>
        <p:spPr>
          <a:xfrm flipH="1">
            <a:off x="6360602" y="-1412897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5381425" y="4604000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20"/>
          <p:cNvGrpSpPr/>
          <p:nvPr/>
        </p:nvGrpSpPr>
        <p:grpSpPr>
          <a:xfrm>
            <a:off x="194162" y="3106957"/>
            <a:ext cx="226704" cy="226704"/>
            <a:chOff x="4748900" y="3722325"/>
            <a:chExt cx="140775" cy="140775"/>
          </a:xfrm>
        </p:grpSpPr>
        <p:sp>
          <p:nvSpPr>
            <p:cNvPr id="437" name="Google Shape;437;p20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20"/>
          <p:cNvSpPr/>
          <p:nvPr/>
        </p:nvSpPr>
        <p:spPr>
          <a:xfrm>
            <a:off x="5058550" y="4657450"/>
            <a:ext cx="125053" cy="125000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1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1"/>
          <p:cNvSpPr/>
          <p:nvPr/>
        </p:nvSpPr>
        <p:spPr>
          <a:xfrm flipH="1" rot="-5400000">
            <a:off x="4231375" y="-104677"/>
            <a:ext cx="7291949" cy="4232027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0" name="Google Shape;450;p21"/>
          <p:cNvGrpSpPr/>
          <p:nvPr/>
        </p:nvGrpSpPr>
        <p:grpSpPr>
          <a:xfrm>
            <a:off x="271612" y="1194895"/>
            <a:ext cx="226704" cy="226704"/>
            <a:chOff x="4748900" y="3722325"/>
            <a:chExt cx="140775" cy="140775"/>
          </a:xfrm>
        </p:grpSpPr>
        <p:sp>
          <p:nvSpPr>
            <p:cNvPr id="451" name="Google Shape;451;p21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" name="Google Shape;459;p21"/>
          <p:cNvSpPr/>
          <p:nvPr/>
        </p:nvSpPr>
        <p:spPr>
          <a:xfrm>
            <a:off x="1295975" y="4872087"/>
            <a:ext cx="85648" cy="85623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1"/>
          <p:cNvSpPr txBox="1"/>
          <p:nvPr>
            <p:ph type="title"/>
          </p:nvPr>
        </p:nvSpPr>
        <p:spPr>
          <a:xfrm>
            <a:off x="720000" y="759850"/>
            <a:ext cx="3568500" cy="10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61" name="Google Shape;461;p21"/>
          <p:cNvSpPr txBox="1"/>
          <p:nvPr>
            <p:ph idx="1" type="subTitle"/>
          </p:nvPr>
        </p:nvSpPr>
        <p:spPr>
          <a:xfrm>
            <a:off x="720000" y="2085375"/>
            <a:ext cx="35685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2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2"/>
          <p:cNvSpPr/>
          <p:nvPr/>
        </p:nvSpPr>
        <p:spPr>
          <a:xfrm>
            <a:off x="1969238" y="1094550"/>
            <a:ext cx="7987967" cy="4635975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2"/>
          <p:cNvSpPr/>
          <p:nvPr/>
        </p:nvSpPr>
        <p:spPr>
          <a:xfrm>
            <a:off x="-660098" y="-68922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2"/>
          <p:cNvSpPr txBox="1"/>
          <p:nvPr>
            <p:ph type="title"/>
          </p:nvPr>
        </p:nvSpPr>
        <p:spPr>
          <a:xfrm>
            <a:off x="1969250" y="1811000"/>
            <a:ext cx="5205300" cy="15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9" name="Google Shape;469;p23"/>
          <p:cNvGrpSpPr/>
          <p:nvPr/>
        </p:nvGrpSpPr>
        <p:grpSpPr>
          <a:xfrm rot="1458941">
            <a:off x="-2956249" y="3174251"/>
            <a:ext cx="8983969" cy="1968366"/>
            <a:chOff x="726100" y="-203500"/>
            <a:chExt cx="5400400" cy="1183150"/>
          </a:xfrm>
        </p:grpSpPr>
        <p:sp>
          <p:nvSpPr>
            <p:cNvPr id="470" name="Google Shape;470;p23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6" name="Google Shape;546;p23"/>
          <p:cNvSpPr/>
          <p:nvPr/>
        </p:nvSpPr>
        <p:spPr>
          <a:xfrm rot="10800000">
            <a:off x="-883712" y="-222875"/>
            <a:ext cx="7987967" cy="4635975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3"/>
          <p:cNvSpPr/>
          <p:nvPr/>
        </p:nvSpPr>
        <p:spPr>
          <a:xfrm flipH="1" rot="5400000">
            <a:off x="5379327" y="1491128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3"/>
          <p:cNvSpPr txBox="1"/>
          <p:nvPr>
            <p:ph type="title"/>
          </p:nvPr>
        </p:nvSpPr>
        <p:spPr>
          <a:xfrm>
            <a:off x="1354250" y="1769100"/>
            <a:ext cx="4200900" cy="14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9" name="Google Shape;549;p23"/>
          <p:cNvSpPr txBox="1"/>
          <p:nvPr>
            <p:ph idx="1" type="subTitle"/>
          </p:nvPr>
        </p:nvSpPr>
        <p:spPr>
          <a:xfrm>
            <a:off x="1354250" y="3153500"/>
            <a:ext cx="4200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23"/>
          <p:cNvSpPr/>
          <p:nvPr/>
        </p:nvSpPr>
        <p:spPr>
          <a:xfrm>
            <a:off x="8496875" y="2290812"/>
            <a:ext cx="85648" cy="85623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4"/>
          <p:cNvSpPr txBox="1"/>
          <p:nvPr>
            <p:ph type="title"/>
          </p:nvPr>
        </p:nvSpPr>
        <p:spPr>
          <a:xfrm>
            <a:off x="720000" y="3296150"/>
            <a:ext cx="3895200" cy="1290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53" name="Google Shape;553;p24"/>
          <p:cNvSpPr/>
          <p:nvPr/>
        </p:nvSpPr>
        <p:spPr>
          <a:xfrm rot="5400000">
            <a:off x="6568422" y="-1301836"/>
            <a:ext cx="2501982" cy="3682673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24"/>
          <p:cNvGrpSpPr/>
          <p:nvPr/>
        </p:nvGrpSpPr>
        <p:grpSpPr>
          <a:xfrm>
            <a:off x="486512" y="2279782"/>
            <a:ext cx="226704" cy="226704"/>
            <a:chOff x="4748900" y="3722325"/>
            <a:chExt cx="140775" cy="140775"/>
          </a:xfrm>
        </p:grpSpPr>
        <p:sp>
          <p:nvSpPr>
            <p:cNvPr id="555" name="Google Shape;555;p24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5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5"/>
          <p:cNvSpPr txBox="1"/>
          <p:nvPr>
            <p:ph hasCustomPrompt="1" type="title"/>
          </p:nvPr>
        </p:nvSpPr>
        <p:spPr>
          <a:xfrm>
            <a:off x="713250" y="1700425"/>
            <a:ext cx="7717500" cy="139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6" name="Google Shape;566;p25"/>
          <p:cNvSpPr txBox="1"/>
          <p:nvPr>
            <p:ph idx="1" type="subTitle"/>
          </p:nvPr>
        </p:nvSpPr>
        <p:spPr>
          <a:xfrm>
            <a:off x="1284025" y="29459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7" name="Google Shape;567;p25"/>
          <p:cNvSpPr/>
          <p:nvPr/>
        </p:nvSpPr>
        <p:spPr>
          <a:xfrm>
            <a:off x="-319400" y="4001825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5"/>
          <p:cNvSpPr/>
          <p:nvPr/>
        </p:nvSpPr>
        <p:spPr>
          <a:xfrm flipH="1" rot="5400000">
            <a:off x="5214827" y="1002153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9" name="Google Shape;569;p25"/>
          <p:cNvGrpSpPr/>
          <p:nvPr/>
        </p:nvGrpSpPr>
        <p:grpSpPr>
          <a:xfrm>
            <a:off x="409487" y="2968295"/>
            <a:ext cx="226704" cy="226704"/>
            <a:chOff x="4748900" y="3722325"/>
            <a:chExt cx="140775" cy="140775"/>
          </a:xfrm>
        </p:grpSpPr>
        <p:sp>
          <p:nvSpPr>
            <p:cNvPr id="570" name="Google Shape;570;p25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8" name="Google Shape;578;p25"/>
          <p:cNvSpPr/>
          <p:nvPr/>
        </p:nvSpPr>
        <p:spPr>
          <a:xfrm>
            <a:off x="7734975" y="360900"/>
            <a:ext cx="125053" cy="125000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3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7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3" name="Google Shape;583;p27"/>
          <p:cNvSpPr txBox="1"/>
          <p:nvPr>
            <p:ph idx="1" type="subTitle"/>
          </p:nvPr>
        </p:nvSpPr>
        <p:spPr>
          <a:xfrm>
            <a:off x="720000" y="21931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27"/>
          <p:cNvSpPr txBox="1"/>
          <p:nvPr>
            <p:ph idx="2" type="subTitle"/>
          </p:nvPr>
        </p:nvSpPr>
        <p:spPr>
          <a:xfrm>
            <a:off x="3419272" y="21931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27"/>
          <p:cNvSpPr txBox="1"/>
          <p:nvPr>
            <p:ph idx="3" type="subTitle"/>
          </p:nvPr>
        </p:nvSpPr>
        <p:spPr>
          <a:xfrm>
            <a:off x="720000" y="37789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27"/>
          <p:cNvSpPr txBox="1"/>
          <p:nvPr>
            <p:ph idx="4" type="subTitle"/>
          </p:nvPr>
        </p:nvSpPr>
        <p:spPr>
          <a:xfrm>
            <a:off x="3419272" y="37789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27"/>
          <p:cNvSpPr txBox="1"/>
          <p:nvPr>
            <p:ph idx="5" type="subTitle"/>
          </p:nvPr>
        </p:nvSpPr>
        <p:spPr>
          <a:xfrm>
            <a:off x="6118548" y="21931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27"/>
          <p:cNvSpPr txBox="1"/>
          <p:nvPr>
            <p:ph idx="6" type="subTitle"/>
          </p:nvPr>
        </p:nvSpPr>
        <p:spPr>
          <a:xfrm>
            <a:off x="6118548" y="37789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27"/>
          <p:cNvSpPr txBox="1"/>
          <p:nvPr>
            <p:ph hasCustomPrompt="1" idx="7" type="title"/>
          </p:nvPr>
        </p:nvSpPr>
        <p:spPr>
          <a:xfrm>
            <a:off x="1505400" y="134478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0" name="Google Shape;590;p27"/>
          <p:cNvSpPr txBox="1"/>
          <p:nvPr>
            <p:ph hasCustomPrompt="1" idx="8" type="title"/>
          </p:nvPr>
        </p:nvSpPr>
        <p:spPr>
          <a:xfrm>
            <a:off x="1505400" y="293059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1" name="Google Shape;591;p27"/>
          <p:cNvSpPr txBox="1"/>
          <p:nvPr>
            <p:ph hasCustomPrompt="1" idx="9" type="title"/>
          </p:nvPr>
        </p:nvSpPr>
        <p:spPr>
          <a:xfrm>
            <a:off x="4204672" y="134478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2" name="Google Shape;592;p27"/>
          <p:cNvSpPr txBox="1"/>
          <p:nvPr>
            <p:ph hasCustomPrompt="1" idx="13" type="title"/>
          </p:nvPr>
        </p:nvSpPr>
        <p:spPr>
          <a:xfrm>
            <a:off x="4204672" y="293059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3" name="Google Shape;593;p27"/>
          <p:cNvSpPr txBox="1"/>
          <p:nvPr>
            <p:ph hasCustomPrompt="1" idx="14" type="title"/>
          </p:nvPr>
        </p:nvSpPr>
        <p:spPr>
          <a:xfrm>
            <a:off x="6903948" y="134478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4" name="Google Shape;594;p27"/>
          <p:cNvSpPr txBox="1"/>
          <p:nvPr>
            <p:ph hasCustomPrompt="1" idx="15" type="title"/>
          </p:nvPr>
        </p:nvSpPr>
        <p:spPr>
          <a:xfrm>
            <a:off x="6903948" y="293059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27"/>
          <p:cNvSpPr txBox="1"/>
          <p:nvPr>
            <p:ph idx="16" type="subTitle"/>
          </p:nvPr>
        </p:nvSpPr>
        <p:spPr>
          <a:xfrm>
            <a:off x="720000" y="19041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6" name="Google Shape;596;p27"/>
          <p:cNvSpPr txBox="1"/>
          <p:nvPr>
            <p:ph idx="17" type="subTitle"/>
          </p:nvPr>
        </p:nvSpPr>
        <p:spPr>
          <a:xfrm>
            <a:off x="3419272" y="19041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7" name="Google Shape;597;p27"/>
          <p:cNvSpPr txBox="1"/>
          <p:nvPr>
            <p:ph idx="18" type="subTitle"/>
          </p:nvPr>
        </p:nvSpPr>
        <p:spPr>
          <a:xfrm>
            <a:off x="6118548" y="19041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8" name="Google Shape;598;p27"/>
          <p:cNvSpPr txBox="1"/>
          <p:nvPr>
            <p:ph idx="19" type="subTitle"/>
          </p:nvPr>
        </p:nvSpPr>
        <p:spPr>
          <a:xfrm>
            <a:off x="720000" y="34900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9" name="Google Shape;599;p27"/>
          <p:cNvSpPr txBox="1"/>
          <p:nvPr>
            <p:ph idx="20" type="subTitle"/>
          </p:nvPr>
        </p:nvSpPr>
        <p:spPr>
          <a:xfrm>
            <a:off x="3419272" y="34900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00" name="Google Shape;600;p27"/>
          <p:cNvSpPr txBox="1"/>
          <p:nvPr>
            <p:ph idx="21" type="subTitle"/>
          </p:nvPr>
        </p:nvSpPr>
        <p:spPr>
          <a:xfrm>
            <a:off x="6118548" y="34900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01" name="Google Shape;601;p27"/>
          <p:cNvSpPr/>
          <p:nvPr/>
        </p:nvSpPr>
        <p:spPr>
          <a:xfrm flipH="1" rot="-5400000">
            <a:off x="-33576" y="-1501899"/>
            <a:ext cx="2859589" cy="4209036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7"/>
          <p:cNvSpPr/>
          <p:nvPr/>
        </p:nvSpPr>
        <p:spPr>
          <a:xfrm flipH="1" rot="5400000">
            <a:off x="6447974" y="2347676"/>
            <a:ext cx="2859589" cy="4209036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3" name="Google Shape;60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6798" y="175475"/>
            <a:ext cx="1100875" cy="2614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04" name="Google Shape;6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97367">
            <a:off x="7361202" y="-320926"/>
            <a:ext cx="858374" cy="8604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605" name="Google Shape;605;p27"/>
          <p:cNvGrpSpPr/>
          <p:nvPr/>
        </p:nvGrpSpPr>
        <p:grpSpPr>
          <a:xfrm rot="563153">
            <a:off x="-2381244" y="4007127"/>
            <a:ext cx="8983950" cy="1968371"/>
            <a:chOff x="726100" y="-203500"/>
            <a:chExt cx="5400400" cy="1183150"/>
          </a:xfrm>
        </p:grpSpPr>
        <p:sp>
          <p:nvSpPr>
            <p:cNvPr id="606" name="Google Shape;606;p27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8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8"/>
          <p:cNvSpPr/>
          <p:nvPr/>
        </p:nvSpPr>
        <p:spPr>
          <a:xfrm rot="10678613">
            <a:off x="-1358425" y="-885646"/>
            <a:ext cx="7988108" cy="4636057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8"/>
          <p:cNvSpPr/>
          <p:nvPr/>
        </p:nvSpPr>
        <p:spPr>
          <a:xfrm rot="-125405">
            <a:off x="2635333" y="1186069"/>
            <a:ext cx="7988098" cy="4636051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6" name="Google Shape;686;p28"/>
          <p:cNvGrpSpPr/>
          <p:nvPr/>
        </p:nvGrpSpPr>
        <p:grpSpPr>
          <a:xfrm>
            <a:off x="394687" y="3514282"/>
            <a:ext cx="226704" cy="226704"/>
            <a:chOff x="4748900" y="3722325"/>
            <a:chExt cx="140775" cy="140775"/>
          </a:xfrm>
        </p:grpSpPr>
        <p:sp>
          <p:nvSpPr>
            <p:cNvPr id="687" name="Google Shape;687;p28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5" name="Google Shape;695;p28"/>
          <p:cNvSpPr txBox="1"/>
          <p:nvPr>
            <p:ph type="title"/>
          </p:nvPr>
        </p:nvSpPr>
        <p:spPr>
          <a:xfrm>
            <a:off x="3072475" y="3124363"/>
            <a:ext cx="5358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6" name="Google Shape;696;p28"/>
          <p:cNvSpPr txBox="1"/>
          <p:nvPr>
            <p:ph idx="1" type="subTitle"/>
          </p:nvPr>
        </p:nvSpPr>
        <p:spPr>
          <a:xfrm>
            <a:off x="3072475" y="1171850"/>
            <a:ext cx="5357100" cy="199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9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29"/>
          <p:cNvSpPr/>
          <p:nvPr/>
        </p:nvSpPr>
        <p:spPr>
          <a:xfrm flipH="1" rot="-5400000">
            <a:off x="-1182895" y="-2223655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0" name="Google Shape;700;p29"/>
          <p:cNvGrpSpPr/>
          <p:nvPr/>
        </p:nvGrpSpPr>
        <p:grpSpPr>
          <a:xfrm rot="-1815297">
            <a:off x="2714941" y="3387210"/>
            <a:ext cx="8984078" cy="1968444"/>
            <a:chOff x="726100" y="-203500"/>
            <a:chExt cx="5400400" cy="1183150"/>
          </a:xfrm>
        </p:grpSpPr>
        <p:sp>
          <p:nvSpPr>
            <p:cNvPr id="701" name="Google Shape;701;p29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29"/>
          <p:cNvSpPr txBox="1"/>
          <p:nvPr>
            <p:ph type="title"/>
          </p:nvPr>
        </p:nvSpPr>
        <p:spPr>
          <a:xfrm>
            <a:off x="720000" y="827175"/>
            <a:ext cx="2788800" cy="232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78" name="Google Shape;778;p29"/>
          <p:cNvSpPr txBox="1"/>
          <p:nvPr>
            <p:ph idx="1" type="subTitle"/>
          </p:nvPr>
        </p:nvSpPr>
        <p:spPr>
          <a:xfrm>
            <a:off x="720000" y="3149275"/>
            <a:ext cx="2785500" cy="11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29"/>
          <p:cNvSpPr/>
          <p:nvPr>
            <p:ph idx="2" type="pic"/>
          </p:nvPr>
        </p:nvSpPr>
        <p:spPr>
          <a:xfrm>
            <a:off x="4239450" y="690300"/>
            <a:ext cx="3767400" cy="3762900"/>
          </a:xfrm>
          <a:prstGeom prst="flowChartConnector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0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0"/>
          <p:cNvSpPr/>
          <p:nvPr/>
        </p:nvSpPr>
        <p:spPr>
          <a:xfrm flipH="1" rot="-5400000">
            <a:off x="-144973" y="-2308522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3" name="Google Shape;783;p30"/>
          <p:cNvGrpSpPr/>
          <p:nvPr/>
        </p:nvGrpSpPr>
        <p:grpSpPr>
          <a:xfrm rot="-512531">
            <a:off x="2696083" y="3748579"/>
            <a:ext cx="8983858" cy="1968468"/>
            <a:chOff x="726100" y="-203500"/>
            <a:chExt cx="5400400" cy="1183150"/>
          </a:xfrm>
        </p:grpSpPr>
        <p:sp>
          <p:nvSpPr>
            <p:cNvPr id="784" name="Google Shape;784;p30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0" name="Google Shape;860;p30"/>
          <p:cNvSpPr txBox="1"/>
          <p:nvPr>
            <p:ph type="title"/>
          </p:nvPr>
        </p:nvSpPr>
        <p:spPr>
          <a:xfrm>
            <a:off x="720000" y="1627425"/>
            <a:ext cx="3233100" cy="115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61" name="Google Shape;861;p30"/>
          <p:cNvSpPr txBox="1"/>
          <p:nvPr>
            <p:ph idx="1" type="subTitle"/>
          </p:nvPr>
        </p:nvSpPr>
        <p:spPr>
          <a:xfrm>
            <a:off x="720000" y="2710875"/>
            <a:ext cx="32331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1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31"/>
          <p:cNvSpPr/>
          <p:nvPr/>
        </p:nvSpPr>
        <p:spPr>
          <a:xfrm flipH="1">
            <a:off x="6291677" y="-1096922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31"/>
          <p:cNvSpPr txBox="1"/>
          <p:nvPr>
            <p:ph type="title"/>
          </p:nvPr>
        </p:nvSpPr>
        <p:spPr>
          <a:xfrm>
            <a:off x="5553850" y="1258350"/>
            <a:ext cx="2630400" cy="11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66" name="Google Shape;866;p31"/>
          <p:cNvSpPr txBox="1"/>
          <p:nvPr>
            <p:ph idx="1" type="subTitle"/>
          </p:nvPr>
        </p:nvSpPr>
        <p:spPr>
          <a:xfrm>
            <a:off x="5553975" y="2317950"/>
            <a:ext cx="2630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_1"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2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32"/>
          <p:cNvSpPr/>
          <p:nvPr/>
        </p:nvSpPr>
        <p:spPr>
          <a:xfrm rot="10678613">
            <a:off x="-1358425" y="-885646"/>
            <a:ext cx="7988108" cy="4636057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32"/>
          <p:cNvSpPr/>
          <p:nvPr/>
        </p:nvSpPr>
        <p:spPr>
          <a:xfrm rot="-125405">
            <a:off x="3055183" y="1392869"/>
            <a:ext cx="7988098" cy="4636051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1" name="Google Shape;87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75666" y="2683950"/>
            <a:ext cx="2298392" cy="373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72" name="Google Shape;872;p32"/>
          <p:cNvSpPr txBox="1"/>
          <p:nvPr>
            <p:ph type="title"/>
          </p:nvPr>
        </p:nvSpPr>
        <p:spPr>
          <a:xfrm>
            <a:off x="720000" y="1627425"/>
            <a:ext cx="2685900" cy="115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73" name="Google Shape;873;p32"/>
          <p:cNvSpPr txBox="1"/>
          <p:nvPr>
            <p:ph idx="1" type="subTitle"/>
          </p:nvPr>
        </p:nvSpPr>
        <p:spPr>
          <a:xfrm>
            <a:off x="720000" y="2710875"/>
            <a:ext cx="2685900" cy="9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3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33"/>
          <p:cNvSpPr/>
          <p:nvPr/>
        </p:nvSpPr>
        <p:spPr>
          <a:xfrm>
            <a:off x="3364913" y="1237200"/>
            <a:ext cx="7987967" cy="4635975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33"/>
          <p:cNvGrpSpPr/>
          <p:nvPr/>
        </p:nvGrpSpPr>
        <p:grpSpPr>
          <a:xfrm rot="-6094548">
            <a:off x="-2449622" y="1797621"/>
            <a:ext cx="5532971" cy="1605558"/>
            <a:chOff x="749000" y="4201750"/>
            <a:chExt cx="5523725" cy="1602875"/>
          </a:xfrm>
        </p:grpSpPr>
        <p:sp>
          <p:nvSpPr>
            <p:cNvPr id="878" name="Google Shape;878;p33"/>
            <p:cNvSpPr/>
            <p:nvPr/>
          </p:nvSpPr>
          <p:spPr>
            <a:xfrm>
              <a:off x="852425" y="4226600"/>
              <a:ext cx="182550" cy="355600"/>
            </a:xfrm>
            <a:custGeom>
              <a:rect b="b" l="l" r="r" t="t"/>
              <a:pathLst>
                <a:path extrusionOk="0" h="14224" w="7302">
                  <a:moveTo>
                    <a:pt x="5789" y="14125"/>
                  </a:moveTo>
                  <a:cubicBezTo>
                    <a:pt x="5392" y="14005"/>
                    <a:pt x="5014" y="13707"/>
                    <a:pt x="4795" y="13309"/>
                  </a:cubicBezTo>
                  <a:cubicBezTo>
                    <a:pt x="4656" y="13050"/>
                    <a:pt x="4616" y="12812"/>
                    <a:pt x="4675" y="12593"/>
                  </a:cubicBezTo>
                  <a:cubicBezTo>
                    <a:pt x="4755" y="12334"/>
                    <a:pt x="4914" y="12195"/>
                    <a:pt x="5193" y="12135"/>
                  </a:cubicBezTo>
                  <a:cubicBezTo>
                    <a:pt x="5312" y="12115"/>
                    <a:pt x="5471" y="12215"/>
                    <a:pt x="5551" y="12354"/>
                  </a:cubicBezTo>
                  <a:cubicBezTo>
                    <a:pt x="5610" y="12513"/>
                    <a:pt x="5591" y="12633"/>
                    <a:pt x="5471" y="12652"/>
                  </a:cubicBezTo>
                  <a:cubicBezTo>
                    <a:pt x="5312" y="12692"/>
                    <a:pt x="5193" y="12792"/>
                    <a:pt x="5173" y="12911"/>
                  </a:cubicBezTo>
                  <a:cubicBezTo>
                    <a:pt x="5153" y="12991"/>
                    <a:pt x="5153" y="13110"/>
                    <a:pt x="5213" y="13229"/>
                  </a:cubicBezTo>
                  <a:cubicBezTo>
                    <a:pt x="5372" y="13508"/>
                    <a:pt x="5750" y="13707"/>
                    <a:pt x="6008" y="13647"/>
                  </a:cubicBezTo>
                  <a:cubicBezTo>
                    <a:pt x="6207" y="13627"/>
                    <a:pt x="6884" y="13448"/>
                    <a:pt x="6446" y="12633"/>
                  </a:cubicBezTo>
                  <a:lnTo>
                    <a:pt x="5352" y="10604"/>
                  </a:lnTo>
                  <a:cubicBezTo>
                    <a:pt x="3999" y="10663"/>
                    <a:pt x="2408" y="9748"/>
                    <a:pt x="1672" y="8455"/>
                  </a:cubicBezTo>
                  <a:cubicBezTo>
                    <a:pt x="995" y="7262"/>
                    <a:pt x="1513" y="6148"/>
                    <a:pt x="1970" y="5252"/>
                  </a:cubicBezTo>
                  <a:lnTo>
                    <a:pt x="1970" y="5232"/>
                  </a:lnTo>
                  <a:cubicBezTo>
                    <a:pt x="2010" y="5093"/>
                    <a:pt x="2089" y="4954"/>
                    <a:pt x="2169" y="4795"/>
                  </a:cubicBezTo>
                  <a:lnTo>
                    <a:pt x="1115" y="2945"/>
                  </a:lnTo>
                  <a:cubicBezTo>
                    <a:pt x="379" y="1612"/>
                    <a:pt x="1" y="617"/>
                    <a:pt x="120" y="220"/>
                  </a:cubicBezTo>
                  <a:cubicBezTo>
                    <a:pt x="180" y="80"/>
                    <a:pt x="279" y="21"/>
                    <a:pt x="339" y="21"/>
                  </a:cubicBezTo>
                  <a:cubicBezTo>
                    <a:pt x="438" y="1"/>
                    <a:pt x="597" y="21"/>
                    <a:pt x="796" y="160"/>
                  </a:cubicBezTo>
                  <a:cubicBezTo>
                    <a:pt x="1234" y="418"/>
                    <a:pt x="1831" y="1154"/>
                    <a:pt x="2368" y="2089"/>
                  </a:cubicBezTo>
                  <a:cubicBezTo>
                    <a:pt x="2786" y="2845"/>
                    <a:pt x="2925" y="3581"/>
                    <a:pt x="2865" y="4278"/>
                  </a:cubicBezTo>
                  <a:cubicBezTo>
                    <a:pt x="2825" y="4536"/>
                    <a:pt x="2786" y="4755"/>
                    <a:pt x="2706" y="4954"/>
                  </a:cubicBezTo>
                  <a:lnTo>
                    <a:pt x="3880" y="7043"/>
                  </a:lnTo>
                  <a:cubicBezTo>
                    <a:pt x="4357" y="7023"/>
                    <a:pt x="4874" y="7182"/>
                    <a:pt x="5352" y="7460"/>
                  </a:cubicBezTo>
                  <a:cubicBezTo>
                    <a:pt x="5789" y="7739"/>
                    <a:pt x="6167" y="8137"/>
                    <a:pt x="6386" y="8555"/>
                  </a:cubicBezTo>
                  <a:cubicBezTo>
                    <a:pt x="6864" y="9450"/>
                    <a:pt x="6585" y="10305"/>
                    <a:pt x="5770" y="10544"/>
                  </a:cubicBezTo>
                  <a:lnTo>
                    <a:pt x="6864" y="12593"/>
                  </a:lnTo>
                  <a:cubicBezTo>
                    <a:pt x="7301" y="13428"/>
                    <a:pt x="7083" y="14085"/>
                    <a:pt x="6287" y="14204"/>
                  </a:cubicBezTo>
                  <a:cubicBezTo>
                    <a:pt x="6167" y="14224"/>
                    <a:pt x="5988" y="14204"/>
                    <a:pt x="5789" y="14125"/>
                  </a:cubicBezTo>
                  <a:close/>
                  <a:moveTo>
                    <a:pt x="2527" y="5451"/>
                  </a:moveTo>
                  <a:cubicBezTo>
                    <a:pt x="2507" y="5491"/>
                    <a:pt x="2487" y="5531"/>
                    <a:pt x="2487" y="5571"/>
                  </a:cubicBezTo>
                  <a:lnTo>
                    <a:pt x="2487" y="5591"/>
                  </a:lnTo>
                  <a:cubicBezTo>
                    <a:pt x="2109" y="6386"/>
                    <a:pt x="1592" y="7460"/>
                    <a:pt x="2129" y="8415"/>
                  </a:cubicBezTo>
                  <a:cubicBezTo>
                    <a:pt x="2726" y="9430"/>
                    <a:pt x="4019" y="10166"/>
                    <a:pt x="5113" y="10106"/>
                  </a:cubicBezTo>
                  <a:lnTo>
                    <a:pt x="4576" y="9072"/>
                  </a:lnTo>
                  <a:cubicBezTo>
                    <a:pt x="4079" y="9052"/>
                    <a:pt x="3542" y="8694"/>
                    <a:pt x="3263" y="8236"/>
                  </a:cubicBezTo>
                  <a:cubicBezTo>
                    <a:pt x="3124" y="7978"/>
                    <a:pt x="3084" y="7739"/>
                    <a:pt x="3124" y="7540"/>
                  </a:cubicBezTo>
                  <a:cubicBezTo>
                    <a:pt x="3184" y="7361"/>
                    <a:pt x="3303" y="7222"/>
                    <a:pt x="3482" y="7142"/>
                  </a:cubicBezTo>
                  <a:close/>
                  <a:moveTo>
                    <a:pt x="4178" y="7560"/>
                  </a:moveTo>
                  <a:lnTo>
                    <a:pt x="5511" y="10047"/>
                  </a:lnTo>
                  <a:cubicBezTo>
                    <a:pt x="6088" y="9848"/>
                    <a:pt x="6287" y="9271"/>
                    <a:pt x="5969" y="8634"/>
                  </a:cubicBezTo>
                  <a:cubicBezTo>
                    <a:pt x="5829" y="8336"/>
                    <a:pt x="5571" y="8077"/>
                    <a:pt x="5252" y="7878"/>
                  </a:cubicBezTo>
                  <a:cubicBezTo>
                    <a:pt x="4894" y="7659"/>
                    <a:pt x="4516" y="7560"/>
                    <a:pt x="4178" y="7560"/>
                  </a:cubicBezTo>
                  <a:close/>
                  <a:moveTo>
                    <a:pt x="3760" y="7639"/>
                  </a:moveTo>
                  <a:cubicBezTo>
                    <a:pt x="3681" y="7679"/>
                    <a:pt x="3621" y="7759"/>
                    <a:pt x="3601" y="7838"/>
                  </a:cubicBezTo>
                  <a:cubicBezTo>
                    <a:pt x="3581" y="7898"/>
                    <a:pt x="3581" y="8017"/>
                    <a:pt x="3661" y="8157"/>
                  </a:cubicBezTo>
                  <a:cubicBezTo>
                    <a:pt x="3780" y="8356"/>
                    <a:pt x="3999" y="8535"/>
                    <a:pt x="4258" y="8555"/>
                  </a:cubicBezTo>
                  <a:close/>
                  <a:moveTo>
                    <a:pt x="637" y="518"/>
                  </a:moveTo>
                  <a:cubicBezTo>
                    <a:pt x="597" y="617"/>
                    <a:pt x="697" y="1353"/>
                    <a:pt x="1572" y="2885"/>
                  </a:cubicBezTo>
                  <a:lnTo>
                    <a:pt x="2328" y="4258"/>
                  </a:lnTo>
                  <a:cubicBezTo>
                    <a:pt x="2368" y="4178"/>
                    <a:pt x="2368" y="4138"/>
                    <a:pt x="2368" y="4059"/>
                  </a:cubicBezTo>
                  <a:cubicBezTo>
                    <a:pt x="2428" y="3442"/>
                    <a:pt x="2288" y="2806"/>
                    <a:pt x="1930" y="2169"/>
                  </a:cubicBezTo>
                  <a:cubicBezTo>
                    <a:pt x="1433" y="1274"/>
                    <a:pt x="936" y="697"/>
                    <a:pt x="697" y="558"/>
                  </a:cubicBezTo>
                  <a:cubicBezTo>
                    <a:pt x="677" y="518"/>
                    <a:pt x="677" y="518"/>
                    <a:pt x="637" y="5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749000" y="4248975"/>
              <a:ext cx="5523725" cy="1216975"/>
            </a:xfrm>
            <a:custGeom>
              <a:rect b="b" l="l" r="r" t="t"/>
              <a:pathLst>
                <a:path extrusionOk="0" h="48679" w="220949">
                  <a:moveTo>
                    <a:pt x="106147" y="44680"/>
                  </a:moveTo>
                  <a:cubicBezTo>
                    <a:pt x="104914" y="44441"/>
                    <a:pt x="103800" y="44123"/>
                    <a:pt x="102686" y="43745"/>
                  </a:cubicBezTo>
                  <a:cubicBezTo>
                    <a:pt x="101493" y="43347"/>
                    <a:pt x="100339" y="42850"/>
                    <a:pt x="99404" y="42432"/>
                  </a:cubicBezTo>
                  <a:lnTo>
                    <a:pt x="98946" y="42193"/>
                  </a:lnTo>
                  <a:cubicBezTo>
                    <a:pt x="98588" y="42034"/>
                    <a:pt x="98190" y="41835"/>
                    <a:pt x="97812" y="41597"/>
                  </a:cubicBezTo>
                  <a:lnTo>
                    <a:pt x="97514" y="41457"/>
                  </a:lnTo>
                  <a:cubicBezTo>
                    <a:pt x="97335" y="41358"/>
                    <a:pt x="97156" y="41278"/>
                    <a:pt x="97017" y="41179"/>
                  </a:cubicBezTo>
                  <a:lnTo>
                    <a:pt x="96241" y="40701"/>
                  </a:lnTo>
                  <a:cubicBezTo>
                    <a:pt x="95027" y="39945"/>
                    <a:pt x="94053" y="39269"/>
                    <a:pt x="93177" y="38553"/>
                  </a:cubicBezTo>
                  <a:cubicBezTo>
                    <a:pt x="92839" y="38274"/>
                    <a:pt x="92461" y="37976"/>
                    <a:pt x="92143" y="37678"/>
                  </a:cubicBezTo>
                  <a:cubicBezTo>
                    <a:pt x="92024" y="37558"/>
                    <a:pt x="91864" y="37459"/>
                    <a:pt x="91745" y="37320"/>
                  </a:cubicBezTo>
                  <a:cubicBezTo>
                    <a:pt x="91586" y="37200"/>
                    <a:pt x="91447" y="37061"/>
                    <a:pt x="91288" y="36902"/>
                  </a:cubicBezTo>
                  <a:cubicBezTo>
                    <a:pt x="91188" y="36822"/>
                    <a:pt x="91128" y="36723"/>
                    <a:pt x="91029" y="36663"/>
                  </a:cubicBezTo>
                  <a:lnTo>
                    <a:pt x="90671" y="36325"/>
                  </a:lnTo>
                  <a:lnTo>
                    <a:pt x="90452" y="36106"/>
                  </a:lnTo>
                  <a:lnTo>
                    <a:pt x="90333" y="35987"/>
                  </a:lnTo>
                  <a:lnTo>
                    <a:pt x="89636" y="35291"/>
                  </a:lnTo>
                  <a:lnTo>
                    <a:pt x="88642" y="34196"/>
                  </a:lnTo>
                  <a:lnTo>
                    <a:pt x="87667" y="33043"/>
                  </a:lnTo>
                  <a:lnTo>
                    <a:pt x="86752" y="31849"/>
                  </a:lnTo>
                  <a:lnTo>
                    <a:pt x="85996" y="30815"/>
                  </a:lnTo>
                  <a:lnTo>
                    <a:pt x="85260" y="29721"/>
                  </a:lnTo>
                  <a:cubicBezTo>
                    <a:pt x="84544" y="28646"/>
                    <a:pt x="83788" y="27433"/>
                    <a:pt x="82933" y="26021"/>
                  </a:cubicBezTo>
                  <a:cubicBezTo>
                    <a:pt x="82415" y="25165"/>
                    <a:pt x="81918" y="24290"/>
                    <a:pt x="81401" y="23395"/>
                  </a:cubicBezTo>
                  <a:cubicBezTo>
                    <a:pt x="81122" y="22957"/>
                    <a:pt x="80884" y="22500"/>
                    <a:pt x="80605" y="22062"/>
                  </a:cubicBezTo>
                  <a:cubicBezTo>
                    <a:pt x="80227" y="21465"/>
                    <a:pt x="79849" y="20809"/>
                    <a:pt x="79491" y="20212"/>
                  </a:cubicBezTo>
                  <a:lnTo>
                    <a:pt x="79252" y="19854"/>
                  </a:lnTo>
                  <a:cubicBezTo>
                    <a:pt x="78894" y="19257"/>
                    <a:pt x="78497" y="18620"/>
                    <a:pt x="78059" y="18004"/>
                  </a:cubicBezTo>
                  <a:cubicBezTo>
                    <a:pt x="77323" y="16890"/>
                    <a:pt x="76308" y="15438"/>
                    <a:pt x="75155" y="14045"/>
                  </a:cubicBezTo>
                  <a:cubicBezTo>
                    <a:pt x="74080" y="12752"/>
                    <a:pt x="72947" y="11539"/>
                    <a:pt x="71753" y="10464"/>
                  </a:cubicBezTo>
                  <a:cubicBezTo>
                    <a:pt x="70599" y="9430"/>
                    <a:pt x="69346" y="8435"/>
                    <a:pt x="67973" y="7520"/>
                  </a:cubicBezTo>
                  <a:cubicBezTo>
                    <a:pt x="67874" y="7441"/>
                    <a:pt x="67735" y="7361"/>
                    <a:pt x="67655" y="7282"/>
                  </a:cubicBezTo>
                  <a:cubicBezTo>
                    <a:pt x="67456" y="7142"/>
                    <a:pt x="67217" y="6983"/>
                    <a:pt x="66999" y="6864"/>
                  </a:cubicBezTo>
                  <a:lnTo>
                    <a:pt x="66004" y="6247"/>
                  </a:lnTo>
                  <a:lnTo>
                    <a:pt x="64989" y="5670"/>
                  </a:lnTo>
                  <a:cubicBezTo>
                    <a:pt x="64830" y="5591"/>
                    <a:pt x="64691" y="5491"/>
                    <a:pt x="64492" y="5392"/>
                  </a:cubicBezTo>
                  <a:lnTo>
                    <a:pt x="63975" y="5153"/>
                  </a:lnTo>
                  <a:cubicBezTo>
                    <a:pt x="62602" y="4457"/>
                    <a:pt x="61210" y="3860"/>
                    <a:pt x="59837" y="3383"/>
                  </a:cubicBezTo>
                  <a:cubicBezTo>
                    <a:pt x="58504" y="2905"/>
                    <a:pt x="57112" y="2468"/>
                    <a:pt x="55680" y="2090"/>
                  </a:cubicBezTo>
                  <a:cubicBezTo>
                    <a:pt x="54426" y="1771"/>
                    <a:pt x="53074" y="1473"/>
                    <a:pt x="51562" y="1194"/>
                  </a:cubicBezTo>
                  <a:cubicBezTo>
                    <a:pt x="50309" y="976"/>
                    <a:pt x="48976" y="797"/>
                    <a:pt x="47484" y="618"/>
                  </a:cubicBezTo>
                  <a:cubicBezTo>
                    <a:pt x="46907" y="558"/>
                    <a:pt x="46370" y="498"/>
                    <a:pt x="45813" y="478"/>
                  </a:cubicBezTo>
                  <a:lnTo>
                    <a:pt x="45137" y="419"/>
                  </a:lnTo>
                  <a:cubicBezTo>
                    <a:pt x="44599" y="379"/>
                    <a:pt x="44023" y="359"/>
                    <a:pt x="43446" y="319"/>
                  </a:cubicBezTo>
                  <a:cubicBezTo>
                    <a:pt x="40959" y="180"/>
                    <a:pt x="38413" y="160"/>
                    <a:pt x="35628" y="220"/>
                  </a:cubicBezTo>
                  <a:cubicBezTo>
                    <a:pt x="34474" y="259"/>
                    <a:pt x="33340" y="299"/>
                    <a:pt x="32246" y="359"/>
                  </a:cubicBezTo>
                  <a:lnTo>
                    <a:pt x="31808" y="379"/>
                  </a:lnTo>
                  <a:lnTo>
                    <a:pt x="29958" y="478"/>
                  </a:lnTo>
                  <a:cubicBezTo>
                    <a:pt x="29561" y="498"/>
                    <a:pt x="29163" y="518"/>
                    <a:pt x="28725" y="558"/>
                  </a:cubicBezTo>
                  <a:cubicBezTo>
                    <a:pt x="28506" y="578"/>
                    <a:pt x="28307" y="578"/>
                    <a:pt x="28088" y="598"/>
                  </a:cubicBezTo>
                  <a:cubicBezTo>
                    <a:pt x="25622" y="757"/>
                    <a:pt x="23155" y="956"/>
                    <a:pt x="20748" y="1175"/>
                  </a:cubicBezTo>
                  <a:cubicBezTo>
                    <a:pt x="18381" y="1393"/>
                    <a:pt x="15994" y="1652"/>
                    <a:pt x="13607" y="1970"/>
                  </a:cubicBezTo>
                  <a:cubicBezTo>
                    <a:pt x="13408" y="1990"/>
                    <a:pt x="13189" y="2010"/>
                    <a:pt x="12990" y="2050"/>
                  </a:cubicBezTo>
                  <a:lnTo>
                    <a:pt x="11876" y="2189"/>
                  </a:lnTo>
                  <a:lnTo>
                    <a:pt x="10125" y="2408"/>
                  </a:lnTo>
                  <a:lnTo>
                    <a:pt x="8415" y="2666"/>
                  </a:lnTo>
                  <a:cubicBezTo>
                    <a:pt x="8037" y="2706"/>
                    <a:pt x="7659" y="2766"/>
                    <a:pt x="7321" y="2846"/>
                  </a:cubicBezTo>
                  <a:cubicBezTo>
                    <a:pt x="7122" y="2865"/>
                    <a:pt x="6923" y="2905"/>
                    <a:pt x="6724" y="2945"/>
                  </a:cubicBezTo>
                  <a:cubicBezTo>
                    <a:pt x="4476" y="3283"/>
                    <a:pt x="2248" y="3661"/>
                    <a:pt x="80" y="4059"/>
                  </a:cubicBezTo>
                  <a:lnTo>
                    <a:pt x="0" y="3940"/>
                  </a:lnTo>
                  <a:cubicBezTo>
                    <a:pt x="2168" y="3502"/>
                    <a:pt x="4416" y="3144"/>
                    <a:pt x="6664" y="2786"/>
                  </a:cubicBezTo>
                  <a:cubicBezTo>
                    <a:pt x="6863" y="2766"/>
                    <a:pt x="7062" y="2746"/>
                    <a:pt x="7261" y="2686"/>
                  </a:cubicBezTo>
                  <a:cubicBezTo>
                    <a:pt x="7619" y="2647"/>
                    <a:pt x="7997" y="2567"/>
                    <a:pt x="8375" y="2507"/>
                  </a:cubicBezTo>
                  <a:lnTo>
                    <a:pt x="10086" y="2269"/>
                  </a:lnTo>
                  <a:lnTo>
                    <a:pt x="11816" y="2050"/>
                  </a:lnTo>
                  <a:cubicBezTo>
                    <a:pt x="12194" y="1990"/>
                    <a:pt x="12592" y="1950"/>
                    <a:pt x="12970" y="1891"/>
                  </a:cubicBezTo>
                  <a:cubicBezTo>
                    <a:pt x="13169" y="1871"/>
                    <a:pt x="13388" y="1851"/>
                    <a:pt x="13587" y="1811"/>
                  </a:cubicBezTo>
                  <a:cubicBezTo>
                    <a:pt x="15974" y="1513"/>
                    <a:pt x="18361" y="1254"/>
                    <a:pt x="20728" y="1015"/>
                  </a:cubicBezTo>
                  <a:cubicBezTo>
                    <a:pt x="23135" y="797"/>
                    <a:pt x="25602" y="598"/>
                    <a:pt x="28088" y="458"/>
                  </a:cubicBezTo>
                  <a:cubicBezTo>
                    <a:pt x="28307" y="419"/>
                    <a:pt x="28526" y="419"/>
                    <a:pt x="28725" y="399"/>
                  </a:cubicBezTo>
                  <a:cubicBezTo>
                    <a:pt x="29123" y="379"/>
                    <a:pt x="29521" y="359"/>
                    <a:pt x="29958" y="319"/>
                  </a:cubicBezTo>
                  <a:lnTo>
                    <a:pt x="32246" y="200"/>
                  </a:lnTo>
                  <a:cubicBezTo>
                    <a:pt x="33340" y="160"/>
                    <a:pt x="34474" y="100"/>
                    <a:pt x="35628" y="80"/>
                  </a:cubicBezTo>
                  <a:cubicBezTo>
                    <a:pt x="38413" y="1"/>
                    <a:pt x="40959" y="21"/>
                    <a:pt x="43485" y="160"/>
                  </a:cubicBezTo>
                  <a:cubicBezTo>
                    <a:pt x="44023" y="180"/>
                    <a:pt x="44599" y="220"/>
                    <a:pt x="45176" y="259"/>
                  </a:cubicBezTo>
                  <a:lnTo>
                    <a:pt x="45833" y="299"/>
                  </a:lnTo>
                  <a:cubicBezTo>
                    <a:pt x="46390" y="359"/>
                    <a:pt x="46967" y="399"/>
                    <a:pt x="47524" y="458"/>
                  </a:cubicBezTo>
                  <a:cubicBezTo>
                    <a:pt x="49016" y="598"/>
                    <a:pt x="50368" y="797"/>
                    <a:pt x="51641" y="1015"/>
                  </a:cubicBezTo>
                  <a:cubicBezTo>
                    <a:pt x="53153" y="1294"/>
                    <a:pt x="54526" y="1572"/>
                    <a:pt x="55779" y="1911"/>
                  </a:cubicBezTo>
                  <a:cubicBezTo>
                    <a:pt x="57211" y="2289"/>
                    <a:pt x="58624" y="2706"/>
                    <a:pt x="59957" y="3204"/>
                  </a:cubicBezTo>
                  <a:cubicBezTo>
                    <a:pt x="61329" y="3701"/>
                    <a:pt x="62722" y="4298"/>
                    <a:pt x="64094" y="4994"/>
                  </a:cubicBezTo>
                  <a:lnTo>
                    <a:pt x="64611" y="5253"/>
                  </a:lnTo>
                  <a:cubicBezTo>
                    <a:pt x="64810" y="5352"/>
                    <a:pt x="64970" y="5432"/>
                    <a:pt x="65129" y="5531"/>
                  </a:cubicBezTo>
                  <a:lnTo>
                    <a:pt x="66163" y="6088"/>
                  </a:lnTo>
                  <a:lnTo>
                    <a:pt x="67158" y="6725"/>
                  </a:lnTo>
                  <a:cubicBezTo>
                    <a:pt x="67377" y="6844"/>
                    <a:pt x="67595" y="6983"/>
                    <a:pt x="67794" y="7142"/>
                  </a:cubicBezTo>
                  <a:cubicBezTo>
                    <a:pt x="67894" y="7222"/>
                    <a:pt x="68013" y="7282"/>
                    <a:pt x="68113" y="7361"/>
                  </a:cubicBezTo>
                  <a:cubicBezTo>
                    <a:pt x="69485" y="8276"/>
                    <a:pt x="70758" y="9311"/>
                    <a:pt x="71892" y="10345"/>
                  </a:cubicBezTo>
                  <a:cubicBezTo>
                    <a:pt x="73086" y="11439"/>
                    <a:pt x="74240" y="12653"/>
                    <a:pt x="75314" y="13946"/>
                  </a:cubicBezTo>
                  <a:cubicBezTo>
                    <a:pt x="76448" y="15338"/>
                    <a:pt x="77462" y="16810"/>
                    <a:pt x="78218" y="17904"/>
                  </a:cubicBezTo>
                  <a:cubicBezTo>
                    <a:pt x="78636" y="18521"/>
                    <a:pt x="79014" y="19158"/>
                    <a:pt x="79412" y="19754"/>
                  </a:cubicBezTo>
                  <a:lnTo>
                    <a:pt x="79630" y="20112"/>
                  </a:lnTo>
                  <a:cubicBezTo>
                    <a:pt x="80008" y="20709"/>
                    <a:pt x="80386" y="21366"/>
                    <a:pt x="80744" y="21962"/>
                  </a:cubicBezTo>
                  <a:cubicBezTo>
                    <a:pt x="81023" y="22400"/>
                    <a:pt x="81282" y="22858"/>
                    <a:pt x="81540" y="23295"/>
                  </a:cubicBezTo>
                  <a:cubicBezTo>
                    <a:pt x="82077" y="24190"/>
                    <a:pt x="82594" y="25066"/>
                    <a:pt x="83092" y="25921"/>
                  </a:cubicBezTo>
                  <a:cubicBezTo>
                    <a:pt x="83927" y="27333"/>
                    <a:pt x="84703" y="28547"/>
                    <a:pt x="85399" y="29621"/>
                  </a:cubicBezTo>
                  <a:lnTo>
                    <a:pt x="86155" y="30695"/>
                  </a:lnTo>
                  <a:lnTo>
                    <a:pt x="86891" y="31730"/>
                  </a:lnTo>
                  <a:lnTo>
                    <a:pt x="87806" y="32923"/>
                  </a:lnTo>
                  <a:lnTo>
                    <a:pt x="88781" y="34077"/>
                  </a:lnTo>
                  <a:lnTo>
                    <a:pt x="89776" y="35171"/>
                  </a:lnTo>
                  <a:lnTo>
                    <a:pt x="90452" y="35867"/>
                  </a:lnTo>
                  <a:lnTo>
                    <a:pt x="90571" y="35987"/>
                  </a:lnTo>
                  <a:lnTo>
                    <a:pt x="90790" y="36206"/>
                  </a:lnTo>
                  <a:lnTo>
                    <a:pt x="91148" y="36524"/>
                  </a:lnTo>
                  <a:cubicBezTo>
                    <a:pt x="91248" y="36603"/>
                    <a:pt x="91327" y="36703"/>
                    <a:pt x="91427" y="36783"/>
                  </a:cubicBezTo>
                  <a:cubicBezTo>
                    <a:pt x="91566" y="36902"/>
                    <a:pt x="91725" y="37061"/>
                    <a:pt x="91864" y="37180"/>
                  </a:cubicBezTo>
                  <a:cubicBezTo>
                    <a:pt x="91984" y="37300"/>
                    <a:pt x="92143" y="37399"/>
                    <a:pt x="92262" y="37519"/>
                  </a:cubicBezTo>
                  <a:cubicBezTo>
                    <a:pt x="92620" y="37817"/>
                    <a:pt x="92959" y="38115"/>
                    <a:pt x="93317" y="38394"/>
                  </a:cubicBezTo>
                  <a:cubicBezTo>
                    <a:pt x="94152" y="39090"/>
                    <a:pt x="95127" y="39766"/>
                    <a:pt x="96340" y="40542"/>
                  </a:cubicBezTo>
                  <a:lnTo>
                    <a:pt x="97116" y="41000"/>
                  </a:lnTo>
                  <a:cubicBezTo>
                    <a:pt x="97275" y="41099"/>
                    <a:pt x="97434" y="41199"/>
                    <a:pt x="97613" y="41278"/>
                  </a:cubicBezTo>
                  <a:lnTo>
                    <a:pt x="97912" y="41437"/>
                  </a:lnTo>
                  <a:cubicBezTo>
                    <a:pt x="98270" y="41656"/>
                    <a:pt x="98668" y="41835"/>
                    <a:pt x="99046" y="42034"/>
                  </a:cubicBezTo>
                  <a:lnTo>
                    <a:pt x="99503" y="42253"/>
                  </a:lnTo>
                  <a:cubicBezTo>
                    <a:pt x="100438" y="42671"/>
                    <a:pt x="101592" y="43168"/>
                    <a:pt x="102746" y="43566"/>
                  </a:cubicBezTo>
                  <a:cubicBezTo>
                    <a:pt x="104795" y="44262"/>
                    <a:pt x="107003" y="44760"/>
                    <a:pt x="109469" y="45058"/>
                  </a:cubicBezTo>
                  <a:cubicBezTo>
                    <a:pt x="111638" y="45277"/>
                    <a:pt x="113945" y="45316"/>
                    <a:pt x="116313" y="45118"/>
                  </a:cubicBezTo>
                  <a:cubicBezTo>
                    <a:pt x="118660" y="44879"/>
                    <a:pt x="120987" y="44461"/>
                    <a:pt x="123176" y="43884"/>
                  </a:cubicBezTo>
                  <a:lnTo>
                    <a:pt x="124011" y="43646"/>
                  </a:lnTo>
                  <a:lnTo>
                    <a:pt x="124866" y="43367"/>
                  </a:lnTo>
                  <a:cubicBezTo>
                    <a:pt x="125264" y="43248"/>
                    <a:pt x="125682" y="43089"/>
                    <a:pt x="126080" y="42969"/>
                  </a:cubicBezTo>
                  <a:cubicBezTo>
                    <a:pt x="126259" y="42929"/>
                    <a:pt x="126418" y="42850"/>
                    <a:pt x="126577" y="42790"/>
                  </a:cubicBezTo>
                  <a:cubicBezTo>
                    <a:pt x="126776" y="42730"/>
                    <a:pt x="126995" y="42651"/>
                    <a:pt x="127194" y="42571"/>
                  </a:cubicBezTo>
                  <a:cubicBezTo>
                    <a:pt x="127572" y="42452"/>
                    <a:pt x="127950" y="42333"/>
                    <a:pt x="128308" y="42173"/>
                  </a:cubicBezTo>
                  <a:lnTo>
                    <a:pt x="130058" y="41477"/>
                  </a:lnTo>
                  <a:cubicBezTo>
                    <a:pt x="130476" y="41298"/>
                    <a:pt x="130934" y="41139"/>
                    <a:pt x="131332" y="40960"/>
                  </a:cubicBezTo>
                  <a:cubicBezTo>
                    <a:pt x="131471" y="40880"/>
                    <a:pt x="131650" y="40841"/>
                    <a:pt x="131789" y="40761"/>
                  </a:cubicBezTo>
                  <a:cubicBezTo>
                    <a:pt x="131988" y="40662"/>
                    <a:pt x="132227" y="40582"/>
                    <a:pt x="132426" y="40483"/>
                  </a:cubicBezTo>
                  <a:cubicBezTo>
                    <a:pt x="132784" y="40304"/>
                    <a:pt x="133162" y="40164"/>
                    <a:pt x="133560" y="39985"/>
                  </a:cubicBezTo>
                  <a:cubicBezTo>
                    <a:pt x="133898" y="39846"/>
                    <a:pt x="134176" y="39707"/>
                    <a:pt x="134514" y="39567"/>
                  </a:cubicBezTo>
                  <a:cubicBezTo>
                    <a:pt x="135350" y="39170"/>
                    <a:pt x="136245" y="38772"/>
                    <a:pt x="137120" y="38314"/>
                  </a:cubicBezTo>
                  <a:cubicBezTo>
                    <a:pt x="138513" y="37638"/>
                    <a:pt x="139925" y="36962"/>
                    <a:pt x="141318" y="36265"/>
                  </a:cubicBezTo>
                  <a:cubicBezTo>
                    <a:pt x="142352" y="35728"/>
                    <a:pt x="143367" y="35231"/>
                    <a:pt x="144381" y="34714"/>
                  </a:cubicBezTo>
                  <a:cubicBezTo>
                    <a:pt x="144759" y="34535"/>
                    <a:pt x="145117" y="34336"/>
                    <a:pt x="145475" y="34157"/>
                  </a:cubicBezTo>
                  <a:cubicBezTo>
                    <a:pt x="146311" y="33739"/>
                    <a:pt x="147206" y="33262"/>
                    <a:pt x="148101" y="32844"/>
                  </a:cubicBezTo>
                  <a:lnTo>
                    <a:pt x="150011" y="31909"/>
                  </a:lnTo>
                  <a:lnTo>
                    <a:pt x="151920" y="30994"/>
                  </a:lnTo>
                  <a:cubicBezTo>
                    <a:pt x="152040" y="30934"/>
                    <a:pt x="152139" y="30894"/>
                    <a:pt x="152259" y="30815"/>
                  </a:cubicBezTo>
                  <a:cubicBezTo>
                    <a:pt x="152458" y="30715"/>
                    <a:pt x="152676" y="30616"/>
                    <a:pt x="152875" y="30516"/>
                  </a:cubicBezTo>
                  <a:lnTo>
                    <a:pt x="153850" y="30059"/>
                  </a:lnTo>
                  <a:cubicBezTo>
                    <a:pt x="154069" y="29959"/>
                    <a:pt x="154308" y="29860"/>
                    <a:pt x="154526" y="29740"/>
                  </a:cubicBezTo>
                  <a:lnTo>
                    <a:pt x="155800" y="29144"/>
                  </a:lnTo>
                  <a:lnTo>
                    <a:pt x="157749" y="28268"/>
                  </a:lnTo>
                  <a:cubicBezTo>
                    <a:pt x="157888" y="28229"/>
                    <a:pt x="157988" y="28169"/>
                    <a:pt x="158107" y="28129"/>
                  </a:cubicBezTo>
                  <a:cubicBezTo>
                    <a:pt x="158306" y="28030"/>
                    <a:pt x="158525" y="27930"/>
                    <a:pt x="158744" y="27851"/>
                  </a:cubicBezTo>
                  <a:lnTo>
                    <a:pt x="159738" y="27453"/>
                  </a:lnTo>
                  <a:cubicBezTo>
                    <a:pt x="159977" y="27353"/>
                    <a:pt x="160216" y="27274"/>
                    <a:pt x="160435" y="27174"/>
                  </a:cubicBezTo>
                  <a:cubicBezTo>
                    <a:pt x="160872" y="26995"/>
                    <a:pt x="161310" y="26836"/>
                    <a:pt x="161767" y="26657"/>
                  </a:cubicBezTo>
                  <a:lnTo>
                    <a:pt x="163796" y="25901"/>
                  </a:lnTo>
                  <a:cubicBezTo>
                    <a:pt x="163916" y="25861"/>
                    <a:pt x="164055" y="25842"/>
                    <a:pt x="164174" y="25782"/>
                  </a:cubicBezTo>
                  <a:cubicBezTo>
                    <a:pt x="164393" y="25702"/>
                    <a:pt x="164612" y="25603"/>
                    <a:pt x="164851" y="25563"/>
                  </a:cubicBezTo>
                  <a:lnTo>
                    <a:pt x="165865" y="25245"/>
                  </a:lnTo>
                  <a:cubicBezTo>
                    <a:pt x="166084" y="25165"/>
                    <a:pt x="166343" y="25086"/>
                    <a:pt x="166561" y="25026"/>
                  </a:cubicBezTo>
                  <a:cubicBezTo>
                    <a:pt x="166999" y="24867"/>
                    <a:pt x="167457" y="24708"/>
                    <a:pt x="167894" y="24588"/>
                  </a:cubicBezTo>
                  <a:lnTo>
                    <a:pt x="169963" y="24051"/>
                  </a:lnTo>
                  <a:cubicBezTo>
                    <a:pt x="170082" y="24011"/>
                    <a:pt x="170222" y="23972"/>
                    <a:pt x="170341" y="23952"/>
                  </a:cubicBezTo>
                  <a:cubicBezTo>
                    <a:pt x="170560" y="23892"/>
                    <a:pt x="170779" y="23812"/>
                    <a:pt x="171017" y="23773"/>
                  </a:cubicBezTo>
                  <a:lnTo>
                    <a:pt x="172052" y="23554"/>
                  </a:lnTo>
                  <a:cubicBezTo>
                    <a:pt x="173464" y="23255"/>
                    <a:pt x="174897" y="23017"/>
                    <a:pt x="176249" y="22897"/>
                  </a:cubicBezTo>
                  <a:cubicBezTo>
                    <a:pt x="179333" y="22599"/>
                    <a:pt x="182078" y="22758"/>
                    <a:pt x="184604" y="23395"/>
                  </a:cubicBezTo>
                  <a:cubicBezTo>
                    <a:pt x="186036" y="23753"/>
                    <a:pt x="187349" y="24270"/>
                    <a:pt x="188563" y="24907"/>
                  </a:cubicBezTo>
                  <a:cubicBezTo>
                    <a:pt x="189836" y="25603"/>
                    <a:pt x="191010" y="26458"/>
                    <a:pt x="192064" y="27373"/>
                  </a:cubicBezTo>
                  <a:cubicBezTo>
                    <a:pt x="193138" y="28348"/>
                    <a:pt x="194153" y="29363"/>
                    <a:pt x="195107" y="30457"/>
                  </a:cubicBezTo>
                  <a:cubicBezTo>
                    <a:pt x="195983" y="31471"/>
                    <a:pt x="196898" y="32625"/>
                    <a:pt x="197793" y="33818"/>
                  </a:cubicBezTo>
                  <a:cubicBezTo>
                    <a:pt x="198111" y="34256"/>
                    <a:pt x="198430" y="34694"/>
                    <a:pt x="198768" y="35131"/>
                  </a:cubicBezTo>
                  <a:cubicBezTo>
                    <a:pt x="199265" y="35808"/>
                    <a:pt x="199782" y="36504"/>
                    <a:pt x="200280" y="37180"/>
                  </a:cubicBezTo>
                  <a:cubicBezTo>
                    <a:pt x="200479" y="37439"/>
                    <a:pt x="200677" y="37717"/>
                    <a:pt x="200896" y="37996"/>
                  </a:cubicBezTo>
                  <a:lnTo>
                    <a:pt x="201772" y="39110"/>
                  </a:lnTo>
                  <a:cubicBezTo>
                    <a:pt x="202090" y="39508"/>
                    <a:pt x="202408" y="39926"/>
                    <a:pt x="202746" y="40304"/>
                  </a:cubicBezTo>
                  <a:cubicBezTo>
                    <a:pt x="203045" y="40681"/>
                    <a:pt x="203343" y="41000"/>
                    <a:pt x="203641" y="41318"/>
                  </a:cubicBezTo>
                  <a:cubicBezTo>
                    <a:pt x="203761" y="41457"/>
                    <a:pt x="203860" y="41577"/>
                    <a:pt x="203980" y="41696"/>
                  </a:cubicBezTo>
                  <a:lnTo>
                    <a:pt x="204636" y="42313"/>
                  </a:lnTo>
                  <a:cubicBezTo>
                    <a:pt x="204835" y="42551"/>
                    <a:pt x="205054" y="42750"/>
                    <a:pt x="205273" y="42909"/>
                  </a:cubicBezTo>
                  <a:cubicBezTo>
                    <a:pt x="205372" y="42989"/>
                    <a:pt x="205452" y="43069"/>
                    <a:pt x="205531" y="43148"/>
                  </a:cubicBezTo>
                  <a:cubicBezTo>
                    <a:pt x="205651" y="43268"/>
                    <a:pt x="205790" y="43387"/>
                    <a:pt x="205949" y="43506"/>
                  </a:cubicBezTo>
                  <a:lnTo>
                    <a:pt x="206625" y="44063"/>
                  </a:lnTo>
                  <a:cubicBezTo>
                    <a:pt x="206765" y="44183"/>
                    <a:pt x="206924" y="44282"/>
                    <a:pt x="207063" y="44382"/>
                  </a:cubicBezTo>
                  <a:cubicBezTo>
                    <a:pt x="207143" y="44441"/>
                    <a:pt x="207242" y="44501"/>
                    <a:pt x="207322" y="44561"/>
                  </a:cubicBezTo>
                  <a:lnTo>
                    <a:pt x="207660" y="44799"/>
                  </a:lnTo>
                  <a:lnTo>
                    <a:pt x="208018" y="45038"/>
                  </a:lnTo>
                  <a:cubicBezTo>
                    <a:pt x="211817" y="47485"/>
                    <a:pt x="216273" y="48440"/>
                    <a:pt x="220948" y="47743"/>
                  </a:cubicBezTo>
                  <a:lnTo>
                    <a:pt x="220888" y="47982"/>
                  </a:lnTo>
                  <a:cubicBezTo>
                    <a:pt x="216194" y="48678"/>
                    <a:pt x="211718" y="47743"/>
                    <a:pt x="207918" y="45257"/>
                  </a:cubicBezTo>
                  <a:lnTo>
                    <a:pt x="207560" y="45038"/>
                  </a:lnTo>
                  <a:lnTo>
                    <a:pt x="207222" y="44779"/>
                  </a:lnTo>
                  <a:cubicBezTo>
                    <a:pt x="207143" y="44740"/>
                    <a:pt x="207043" y="44660"/>
                    <a:pt x="206964" y="44600"/>
                  </a:cubicBezTo>
                  <a:cubicBezTo>
                    <a:pt x="206824" y="44501"/>
                    <a:pt x="206665" y="44401"/>
                    <a:pt x="206526" y="44282"/>
                  </a:cubicBezTo>
                  <a:lnTo>
                    <a:pt x="205850" y="43745"/>
                  </a:lnTo>
                  <a:cubicBezTo>
                    <a:pt x="205690" y="43606"/>
                    <a:pt x="205551" y="43486"/>
                    <a:pt x="205432" y="43367"/>
                  </a:cubicBezTo>
                  <a:cubicBezTo>
                    <a:pt x="205352" y="43287"/>
                    <a:pt x="205273" y="43208"/>
                    <a:pt x="205173" y="43148"/>
                  </a:cubicBezTo>
                  <a:cubicBezTo>
                    <a:pt x="204954" y="42949"/>
                    <a:pt x="204736" y="42750"/>
                    <a:pt x="204537" y="42512"/>
                  </a:cubicBezTo>
                  <a:lnTo>
                    <a:pt x="203880" y="41875"/>
                  </a:lnTo>
                  <a:cubicBezTo>
                    <a:pt x="203761" y="41756"/>
                    <a:pt x="203661" y="41616"/>
                    <a:pt x="203542" y="41497"/>
                  </a:cubicBezTo>
                  <a:cubicBezTo>
                    <a:pt x="203244" y="41179"/>
                    <a:pt x="202945" y="40861"/>
                    <a:pt x="202647" y="40483"/>
                  </a:cubicBezTo>
                  <a:cubicBezTo>
                    <a:pt x="202309" y="40105"/>
                    <a:pt x="201990" y="39687"/>
                    <a:pt x="201672" y="39289"/>
                  </a:cubicBezTo>
                  <a:lnTo>
                    <a:pt x="201413" y="38971"/>
                  </a:lnTo>
                  <a:lnTo>
                    <a:pt x="200797" y="38175"/>
                  </a:lnTo>
                  <a:cubicBezTo>
                    <a:pt x="200598" y="37897"/>
                    <a:pt x="200399" y="37638"/>
                    <a:pt x="200180" y="37340"/>
                  </a:cubicBezTo>
                  <a:cubicBezTo>
                    <a:pt x="199683" y="36683"/>
                    <a:pt x="199166" y="35987"/>
                    <a:pt x="198668" y="35310"/>
                  </a:cubicBezTo>
                  <a:cubicBezTo>
                    <a:pt x="198330" y="34853"/>
                    <a:pt x="198012" y="34435"/>
                    <a:pt x="197694" y="33998"/>
                  </a:cubicBezTo>
                  <a:cubicBezTo>
                    <a:pt x="196798" y="32804"/>
                    <a:pt x="195903" y="31670"/>
                    <a:pt x="195008" y="30636"/>
                  </a:cubicBezTo>
                  <a:cubicBezTo>
                    <a:pt x="194093" y="29561"/>
                    <a:pt x="193059" y="28527"/>
                    <a:pt x="192004" y="27572"/>
                  </a:cubicBezTo>
                  <a:cubicBezTo>
                    <a:pt x="190930" y="26657"/>
                    <a:pt x="189756" y="25842"/>
                    <a:pt x="188483" y="25105"/>
                  </a:cubicBezTo>
                  <a:cubicBezTo>
                    <a:pt x="187290" y="24469"/>
                    <a:pt x="185977" y="23972"/>
                    <a:pt x="184564" y="23614"/>
                  </a:cubicBezTo>
                  <a:cubicBezTo>
                    <a:pt x="182018" y="22977"/>
                    <a:pt x="179313" y="22818"/>
                    <a:pt x="176229" y="23116"/>
                  </a:cubicBezTo>
                  <a:cubicBezTo>
                    <a:pt x="174857" y="23255"/>
                    <a:pt x="173444" y="23474"/>
                    <a:pt x="172032" y="23773"/>
                  </a:cubicBezTo>
                  <a:lnTo>
                    <a:pt x="170978" y="23991"/>
                  </a:lnTo>
                  <a:cubicBezTo>
                    <a:pt x="170759" y="24051"/>
                    <a:pt x="170540" y="24091"/>
                    <a:pt x="170321" y="24171"/>
                  </a:cubicBezTo>
                  <a:cubicBezTo>
                    <a:pt x="170182" y="24190"/>
                    <a:pt x="170063" y="24250"/>
                    <a:pt x="169943" y="24270"/>
                  </a:cubicBezTo>
                  <a:lnTo>
                    <a:pt x="167874" y="24807"/>
                  </a:lnTo>
                  <a:cubicBezTo>
                    <a:pt x="167437" y="24946"/>
                    <a:pt x="166979" y="25086"/>
                    <a:pt x="166542" y="25245"/>
                  </a:cubicBezTo>
                  <a:cubicBezTo>
                    <a:pt x="166303" y="25304"/>
                    <a:pt x="166064" y="25384"/>
                    <a:pt x="165845" y="25464"/>
                  </a:cubicBezTo>
                  <a:lnTo>
                    <a:pt x="164811" y="25782"/>
                  </a:lnTo>
                  <a:cubicBezTo>
                    <a:pt x="164592" y="25861"/>
                    <a:pt x="164373" y="25941"/>
                    <a:pt x="164174" y="26001"/>
                  </a:cubicBezTo>
                  <a:cubicBezTo>
                    <a:pt x="164055" y="26060"/>
                    <a:pt x="163916" y="26100"/>
                    <a:pt x="163796" y="26140"/>
                  </a:cubicBezTo>
                  <a:lnTo>
                    <a:pt x="161767" y="26856"/>
                  </a:lnTo>
                  <a:cubicBezTo>
                    <a:pt x="161310" y="27035"/>
                    <a:pt x="160892" y="27194"/>
                    <a:pt x="160435" y="27373"/>
                  </a:cubicBezTo>
                  <a:cubicBezTo>
                    <a:pt x="160216" y="27473"/>
                    <a:pt x="159977" y="27572"/>
                    <a:pt x="159738" y="27652"/>
                  </a:cubicBezTo>
                  <a:lnTo>
                    <a:pt x="158744" y="28050"/>
                  </a:lnTo>
                  <a:cubicBezTo>
                    <a:pt x="158525" y="28129"/>
                    <a:pt x="158326" y="28229"/>
                    <a:pt x="158107" y="28328"/>
                  </a:cubicBezTo>
                  <a:cubicBezTo>
                    <a:pt x="157988" y="28368"/>
                    <a:pt x="157888" y="28428"/>
                    <a:pt x="157749" y="28467"/>
                  </a:cubicBezTo>
                  <a:lnTo>
                    <a:pt x="155800" y="29343"/>
                  </a:lnTo>
                  <a:cubicBezTo>
                    <a:pt x="155362" y="29542"/>
                    <a:pt x="154944" y="29740"/>
                    <a:pt x="154526" y="29920"/>
                  </a:cubicBezTo>
                  <a:cubicBezTo>
                    <a:pt x="154308" y="30019"/>
                    <a:pt x="154069" y="30138"/>
                    <a:pt x="153850" y="30238"/>
                  </a:cubicBezTo>
                  <a:lnTo>
                    <a:pt x="152875" y="30675"/>
                  </a:lnTo>
                  <a:cubicBezTo>
                    <a:pt x="152676" y="30775"/>
                    <a:pt x="152458" y="30874"/>
                    <a:pt x="152259" y="30974"/>
                  </a:cubicBezTo>
                  <a:cubicBezTo>
                    <a:pt x="152139" y="31034"/>
                    <a:pt x="152040" y="31113"/>
                    <a:pt x="151920" y="31153"/>
                  </a:cubicBezTo>
                  <a:lnTo>
                    <a:pt x="149991" y="32088"/>
                  </a:lnTo>
                  <a:lnTo>
                    <a:pt x="148101" y="33023"/>
                  </a:lnTo>
                  <a:cubicBezTo>
                    <a:pt x="147206" y="33441"/>
                    <a:pt x="146351" y="33918"/>
                    <a:pt x="145475" y="34336"/>
                  </a:cubicBezTo>
                  <a:cubicBezTo>
                    <a:pt x="145097" y="34515"/>
                    <a:pt x="144759" y="34714"/>
                    <a:pt x="144381" y="34893"/>
                  </a:cubicBezTo>
                  <a:cubicBezTo>
                    <a:pt x="143367" y="35410"/>
                    <a:pt x="142332" y="35927"/>
                    <a:pt x="141318" y="36424"/>
                  </a:cubicBezTo>
                  <a:cubicBezTo>
                    <a:pt x="139925" y="37121"/>
                    <a:pt x="138513" y="37817"/>
                    <a:pt x="137120" y="38493"/>
                  </a:cubicBezTo>
                  <a:cubicBezTo>
                    <a:pt x="136245" y="38911"/>
                    <a:pt x="135350" y="39329"/>
                    <a:pt x="134514" y="39727"/>
                  </a:cubicBezTo>
                  <a:cubicBezTo>
                    <a:pt x="134176" y="39886"/>
                    <a:pt x="133878" y="40005"/>
                    <a:pt x="133560" y="40164"/>
                  </a:cubicBezTo>
                  <a:cubicBezTo>
                    <a:pt x="133182" y="40343"/>
                    <a:pt x="132823" y="40502"/>
                    <a:pt x="132426" y="40662"/>
                  </a:cubicBezTo>
                  <a:cubicBezTo>
                    <a:pt x="132227" y="40761"/>
                    <a:pt x="131988" y="40841"/>
                    <a:pt x="131789" y="40940"/>
                  </a:cubicBezTo>
                  <a:cubicBezTo>
                    <a:pt x="131650" y="41000"/>
                    <a:pt x="131471" y="41059"/>
                    <a:pt x="131332" y="41119"/>
                  </a:cubicBezTo>
                  <a:cubicBezTo>
                    <a:pt x="130894" y="41298"/>
                    <a:pt x="130476" y="41497"/>
                    <a:pt x="130039" y="41656"/>
                  </a:cubicBezTo>
                  <a:lnTo>
                    <a:pt x="128288" y="42352"/>
                  </a:lnTo>
                  <a:cubicBezTo>
                    <a:pt x="127910" y="42492"/>
                    <a:pt x="127552" y="42611"/>
                    <a:pt x="127174" y="42750"/>
                  </a:cubicBezTo>
                  <a:cubicBezTo>
                    <a:pt x="126975" y="42810"/>
                    <a:pt x="126756" y="42890"/>
                    <a:pt x="126557" y="42969"/>
                  </a:cubicBezTo>
                  <a:cubicBezTo>
                    <a:pt x="126378" y="43029"/>
                    <a:pt x="126199" y="43089"/>
                    <a:pt x="126060" y="43148"/>
                  </a:cubicBezTo>
                  <a:cubicBezTo>
                    <a:pt x="125662" y="43287"/>
                    <a:pt x="125224" y="43447"/>
                    <a:pt x="124827" y="43546"/>
                  </a:cubicBezTo>
                  <a:lnTo>
                    <a:pt x="123991" y="43785"/>
                  </a:lnTo>
                  <a:lnTo>
                    <a:pt x="123116" y="44043"/>
                  </a:lnTo>
                  <a:cubicBezTo>
                    <a:pt x="120928" y="44640"/>
                    <a:pt x="118620" y="45038"/>
                    <a:pt x="116253" y="45257"/>
                  </a:cubicBezTo>
                  <a:cubicBezTo>
                    <a:pt x="113886" y="45456"/>
                    <a:pt x="111578" y="45436"/>
                    <a:pt x="109410" y="45177"/>
                  </a:cubicBezTo>
                  <a:cubicBezTo>
                    <a:pt x="108276" y="45078"/>
                    <a:pt x="107182" y="44919"/>
                    <a:pt x="106147" y="44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773350" y="4294725"/>
              <a:ext cx="5485450" cy="1247300"/>
            </a:xfrm>
            <a:custGeom>
              <a:rect b="b" l="l" r="r" t="t"/>
              <a:pathLst>
                <a:path extrusionOk="0" h="49892" w="219418">
                  <a:moveTo>
                    <a:pt x="105034" y="45078"/>
                  </a:moveTo>
                  <a:cubicBezTo>
                    <a:pt x="103801" y="44799"/>
                    <a:pt x="102607" y="44441"/>
                    <a:pt x="101493" y="44043"/>
                  </a:cubicBezTo>
                  <a:cubicBezTo>
                    <a:pt x="100220" y="43626"/>
                    <a:pt x="99007" y="43089"/>
                    <a:pt x="98072" y="42651"/>
                  </a:cubicBezTo>
                  <a:lnTo>
                    <a:pt x="97634" y="42432"/>
                  </a:lnTo>
                  <a:cubicBezTo>
                    <a:pt x="97236" y="42233"/>
                    <a:pt x="96799" y="42034"/>
                    <a:pt x="96421" y="41776"/>
                  </a:cubicBezTo>
                  <a:cubicBezTo>
                    <a:pt x="96301" y="41736"/>
                    <a:pt x="96202" y="41696"/>
                    <a:pt x="96122" y="41617"/>
                  </a:cubicBezTo>
                  <a:lnTo>
                    <a:pt x="95585" y="41318"/>
                  </a:lnTo>
                  <a:lnTo>
                    <a:pt x="94770" y="40821"/>
                  </a:lnTo>
                  <a:cubicBezTo>
                    <a:pt x="93496" y="39985"/>
                    <a:pt x="92482" y="39269"/>
                    <a:pt x="91567" y="38533"/>
                  </a:cubicBezTo>
                  <a:cubicBezTo>
                    <a:pt x="91169" y="38235"/>
                    <a:pt x="90791" y="37897"/>
                    <a:pt x="90413" y="37578"/>
                  </a:cubicBezTo>
                  <a:cubicBezTo>
                    <a:pt x="90294" y="37459"/>
                    <a:pt x="90154" y="37340"/>
                    <a:pt x="90015" y="37240"/>
                  </a:cubicBezTo>
                  <a:cubicBezTo>
                    <a:pt x="89856" y="37081"/>
                    <a:pt x="89697" y="36942"/>
                    <a:pt x="89558" y="36783"/>
                  </a:cubicBezTo>
                  <a:cubicBezTo>
                    <a:pt x="89458" y="36723"/>
                    <a:pt x="89379" y="36604"/>
                    <a:pt x="89279" y="36544"/>
                  </a:cubicBezTo>
                  <a:lnTo>
                    <a:pt x="88901" y="36186"/>
                  </a:lnTo>
                  <a:lnTo>
                    <a:pt x="88662" y="35947"/>
                  </a:lnTo>
                  <a:cubicBezTo>
                    <a:pt x="88603" y="35887"/>
                    <a:pt x="88583" y="35848"/>
                    <a:pt x="88523" y="35808"/>
                  </a:cubicBezTo>
                  <a:lnTo>
                    <a:pt x="87807" y="35072"/>
                  </a:lnTo>
                  <a:cubicBezTo>
                    <a:pt x="87668" y="34893"/>
                    <a:pt x="87509" y="34754"/>
                    <a:pt x="87350" y="34575"/>
                  </a:cubicBezTo>
                  <a:cubicBezTo>
                    <a:pt x="87250" y="34475"/>
                    <a:pt x="87190" y="34376"/>
                    <a:pt x="87091" y="34276"/>
                  </a:cubicBezTo>
                  <a:lnTo>
                    <a:pt x="86733" y="33878"/>
                  </a:lnTo>
                  <a:lnTo>
                    <a:pt x="85718" y="32665"/>
                  </a:lnTo>
                  <a:lnTo>
                    <a:pt x="84724" y="31392"/>
                  </a:lnTo>
                  <a:lnTo>
                    <a:pt x="84067" y="30497"/>
                  </a:lnTo>
                  <a:cubicBezTo>
                    <a:pt x="83968" y="30337"/>
                    <a:pt x="83848" y="30198"/>
                    <a:pt x="83749" y="30039"/>
                  </a:cubicBezTo>
                  <a:lnTo>
                    <a:pt x="83132" y="29124"/>
                  </a:lnTo>
                  <a:cubicBezTo>
                    <a:pt x="82376" y="28010"/>
                    <a:pt x="81620" y="26796"/>
                    <a:pt x="80745" y="25305"/>
                  </a:cubicBezTo>
                  <a:cubicBezTo>
                    <a:pt x="80228" y="24429"/>
                    <a:pt x="79711" y="23534"/>
                    <a:pt x="79174" y="22659"/>
                  </a:cubicBezTo>
                  <a:cubicBezTo>
                    <a:pt x="78895" y="22221"/>
                    <a:pt x="78656" y="21764"/>
                    <a:pt x="78378" y="21326"/>
                  </a:cubicBezTo>
                  <a:cubicBezTo>
                    <a:pt x="77662" y="20132"/>
                    <a:pt x="76787" y="18700"/>
                    <a:pt x="75891" y="17367"/>
                  </a:cubicBezTo>
                  <a:cubicBezTo>
                    <a:pt x="75175" y="16293"/>
                    <a:pt x="74200" y="14881"/>
                    <a:pt x="73106" y="13568"/>
                  </a:cubicBezTo>
                  <a:cubicBezTo>
                    <a:pt x="72092" y="12354"/>
                    <a:pt x="71018" y="11201"/>
                    <a:pt x="69904" y="10146"/>
                  </a:cubicBezTo>
                  <a:cubicBezTo>
                    <a:pt x="68810" y="9152"/>
                    <a:pt x="67616" y="8217"/>
                    <a:pt x="66343" y="7341"/>
                  </a:cubicBezTo>
                  <a:cubicBezTo>
                    <a:pt x="66243" y="7282"/>
                    <a:pt x="66124" y="7202"/>
                    <a:pt x="66025" y="7123"/>
                  </a:cubicBezTo>
                  <a:cubicBezTo>
                    <a:pt x="65826" y="7003"/>
                    <a:pt x="65627" y="6844"/>
                    <a:pt x="65428" y="6725"/>
                  </a:cubicBezTo>
                  <a:lnTo>
                    <a:pt x="64473" y="6148"/>
                  </a:lnTo>
                  <a:lnTo>
                    <a:pt x="63538" y="5611"/>
                  </a:lnTo>
                  <a:cubicBezTo>
                    <a:pt x="63339" y="5471"/>
                    <a:pt x="63120" y="5392"/>
                    <a:pt x="62921" y="5292"/>
                  </a:cubicBezTo>
                  <a:cubicBezTo>
                    <a:pt x="62782" y="5233"/>
                    <a:pt x="62683" y="5153"/>
                    <a:pt x="62563" y="5113"/>
                  </a:cubicBezTo>
                  <a:cubicBezTo>
                    <a:pt x="61250" y="4437"/>
                    <a:pt x="59937" y="3860"/>
                    <a:pt x="58644" y="3403"/>
                  </a:cubicBezTo>
                  <a:cubicBezTo>
                    <a:pt x="57371" y="2925"/>
                    <a:pt x="56019" y="2488"/>
                    <a:pt x="54666" y="2130"/>
                  </a:cubicBezTo>
                  <a:cubicBezTo>
                    <a:pt x="53433" y="1811"/>
                    <a:pt x="52139" y="1493"/>
                    <a:pt x="50687" y="1254"/>
                  </a:cubicBezTo>
                  <a:cubicBezTo>
                    <a:pt x="49454" y="1035"/>
                    <a:pt x="48161" y="836"/>
                    <a:pt x="46729" y="677"/>
                  </a:cubicBezTo>
                  <a:cubicBezTo>
                    <a:pt x="46172" y="618"/>
                    <a:pt x="45635" y="558"/>
                    <a:pt x="45117" y="498"/>
                  </a:cubicBezTo>
                  <a:lnTo>
                    <a:pt x="44441" y="459"/>
                  </a:lnTo>
                  <a:cubicBezTo>
                    <a:pt x="43924" y="399"/>
                    <a:pt x="43367" y="379"/>
                    <a:pt x="42830" y="359"/>
                  </a:cubicBezTo>
                  <a:cubicBezTo>
                    <a:pt x="40383" y="200"/>
                    <a:pt x="37896" y="160"/>
                    <a:pt x="35171" y="240"/>
                  </a:cubicBezTo>
                  <a:cubicBezTo>
                    <a:pt x="34037" y="260"/>
                    <a:pt x="32923" y="299"/>
                    <a:pt x="31829" y="339"/>
                  </a:cubicBezTo>
                  <a:lnTo>
                    <a:pt x="31431" y="359"/>
                  </a:lnTo>
                  <a:lnTo>
                    <a:pt x="29601" y="459"/>
                  </a:lnTo>
                  <a:cubicBezTo>
                    <a:pt x="29203" y="478"/>
                    <a:pt x="28805" y="498"/>
                    <a:pt x="28427" y="538"/>
                  </a:cubicBezTo>
                  <a:cubicBezTo>
                    <a:pt x="28209" y="558"/>
                    <a:pt x="27970" y="558"/>
                    <a:pt x="27751" y="578"/>
                  </a:cubicBezTo>
                  <a:cubicBezTo>
                    <a:pt x="25324" y="697"/>
                    <a:pt x="22877" y="896"/>
                    <a:pt x="20510" y="1135"/>
                  </a:cubicBezTo>
                  <a:cubicBezTo>
                    <a:pt x="18183" y="1334"/>
                    <a:pt x="15815" y="1573"/>
                    <a:pt x="13488" y="1871"/>
                  </a:cubicBezTo>
                  <a:cubicBezTo>
                    <a:pt x="13289" y="1911"/>
                    <a:pt x="13090" y="1931"/>
                    <a:pt x="12851" y="1950"/>
                  </a:cubicBezTo>
                  <a:lnTo>
                    <a:pt x="11737" y="2090"/>
                  </a:lnTo>
                  <a:lnTo>
                    <a:pt x="10027" y="2328"/>
                  </a:lnTo>
                  <a:lnTo>
                    <a:pt x="8336" y="2567"/>
                  </a:lnTo>
                  <a:cubicBezTo>
                    <a:pt x="7958" y="2627"/>
                    <a:pt x="7620" y="2667"/>
                    <a:pt x="7242" y="2746"/>
                  </a:cubicBezTo>
                  <a:cubicBezTo>
                    <a:pt x="7043" y="2766"/>
                    <a:pt x="6844" y="2806"/>
                    <a:pt x="6645" y="2846"/>
                  </a:cubicBezTo>
                  <a:cubicBezTo>
                    <a:pt x="4437" y="3164"/>
                    <a:pt x="2209" y="3542"/>
                    <a:pt x="80" y="3940"/>
                  </a:cubicBezTo>
                  <a:lnTo>
                    <a:pt x="1" y="3820"/>
                  </a:lnTo>
                  <a:cubicBezTo>
                    <a:pt x="2149" y="3423"/>
                    <a:pt x="4357" y="3045"/>
                    <a:pt x="6565" y="2687"/>
                  </a:cubicBezTo>
                  <a:cubicBezTo>
                    <a:pt x="6764" y="2667"/>
                    <a:pt x="6963" y="2647"/>
                    <a:pt x="7162" y="2587"/>
                  </a:cubicBezTo>
                  <a:cubicBezTo>
                    <a:pt x="7520" y="2547"/>
                    <a:pt x="7878" y="2468"/>
                    <a:pt x="8256" y="2428"/>
                  </a:cubicBezTo>
                  <a:lnTo>
                    <a:pt x="9947" y="2169"/>
                  </a:lnTo>
                  <a:lnTo>
                    <a:pt x="11658" y="1950"/>
                  </a:lnTo>
                  <a:lnTo>
                    <a:pt x="12792" y="1791"/>
                  </a:lnTo>
                  <a:cubicBezTo>
                    <a:pt x="12991" y="1771"/>
                    <a:pt x="13190" y="1752"/>
                    <a:pt x="13408" y="1732"/>
                  </a:cubicBezTo>
                  <a:cubicBezTo>
                    <a:pt x="15736" y="1433"/>
                    <a:pt x="18123" y="1175"/>
                    <a:pt x="20450" y="976"/>
                  </a:cubicBezTo>
                  <a:cubicBezTo>
                    <a:pt x="22838" y="757"/>
                    <a:pt x="25264" y="578"/>
                    <a:pt x="27671" y="439"/>
                  </a:cubicBezTo>
                  <a:cubicBezTo>
                    <a:pt x="27910" y="439"/>
                    <a:pt x="28129" y="399"/>
                    <a:pt x="28348" y="379"/>
                  </a:cubicBezTo>
                  <a:cubicBezTo>
                    <a:pt x="28746" y="359"/>
                    <a:pt x="29144" y="339"/>
                    <a:pt x="29522" y="299"/>
                  </a:cubicBezTo>
                  <a:lnTo>
                    <a:pt x="31789" y="200"/>
                  </a:lnTo>
                  <a:cubicBezTo>
                    <a:pt x="32883" y="160"/>
                    <a:pt x="33997" y="100"/>
                    <a:pt x="35111" y="81"/>
                  </a:cubicBezTo>
                  <a:cubicBezTo>
                    <a:pt x="37857" y="1"/>
                    <a:pt x="40363" y="61"/>
                    <a:pt x="42790" y="200"/>
                  </a:cubicBezTo>
                  <a:cubicBezTo>
                    <a:pt x="43347" y="240"/>
                    <a:pt x="43884" y="279"/>
                    <a:pt x="44421" y="299"/>
                  </a:cubicBezTo>
                  <a:lnTo>
                    <a:pt x="45078" y="359"/>
                  </a:lnTo>
                  <a:cubicBezTo>
                    <a:pt x="45615" y="399"/>
                    <a:pt x="46152" y="459"/>
                    <a:pt x="46709" y="538"/>
                  </a:cubicBezTo>
                  <a:cubicBezTo>
                    <a:pt x="48141" y="717"/>
                    <a:pt x="49454" y="876"/>
                    <a:pt x="50687" y="1095"/>
                  </a:cubicBezTo>
                  <a:cubicBezTo>
                    <a:pt x="52139" y="1374"/>
                    <a:pt x="53472" y="1652"/>
                    <a:pt x="54686" y="1970"/>
                  </a:cubicBezTo>
                  <a:cubicBezTo>
                    <a:pt x="56058" y="2348"/>
                    <a:pt x="57391" y="2766"/>
                    <a:pt x="58684" y="3244"/>
                  </a:cubicBezTo>
                  <a:cubicBezTo>
                    <a:pt x="59977" y="3721"/>
                    <a:pt x="61290" y="4298"/>
                    <a:pt x="62623" y="4954"/>
                  </a:cubicBezTo>
                  <a:cubicBezTo>
                    <a:pt x="62742" y="5014"/>
                    <a:pt x="62842" y="5074"/>
                    <a:pt x="62961" y="5133"/>
                  </a:cubicBezTo>
                  <a:cubicBezTo>
                    <a:pt x="63160" y="5233"/>
                    <a:pt x="63379" y="5352"/>
                    <a:pt x="63578" y="5471"/>
                  </a:cubicBezTo>
                  <a:lnTo>
                    <a:pt x="64533" y="6028"/>
                  </a:lnTo>
                  <a:lnTo>
                    <a:pt x="65468" y="6625"/>
                  </a:lnTo>
                  <a:cubicBezTo>
                    <a:pt x="65667" y="6745"/>
                    <a:pt x="65905" y="6904"/>
                    <a:pt x="66104" y="7023"/>
                  </a:cubicBezTo>
                  <a:cubicBezTo>
                    <a:pt x="66204" y="7103"/>
                    <a:pt x="66323" y="7182"/>
                    <a:pt x="66422" y="7242"/>
                  </a:cubicBezTo>
                  <a:cubicBezTo>
                    <a:pt x="67715" y="8137"/>
                    <a:pt x="68909" y="9092"/>
                    <a:pt x="70003" y="10087"/>
                  </a:cubicBezTo>
                  <a:cubicBezTo>
                    <a:pt x="71117" y="11121"/>
                    <a:pt x="72191" y="12275"/>
                    <a:pt x="73206" y="13488"/>
                  </a:cubicBezTo>
                  <a:cubicBezTo>
                    <a:pt x="74300" y="14801"/>
                    <a:pt x="75275" y="16233"/>
                    <a:pt x="76011" y="17288"/>
                  </a:cubicBezTo>
                  <a:cubicBezTo>
                    <a:pt x="76946" y="18660"/>
                    <a:pt x="77781" y="20053"/>
                    <a:pt x="78497" y="21266"/>
                  </a:cubicBezTo>
                  <a:cubicBezTo>
                    <a:pt x="78776" y="21724"/>
                    <a:pt x="79034" y="22161"/>
                    <a:pt x="79293" y="22619"/>
                  </a:cubicBezTo>
                  <a:cubicBezTo>
                    <a:pt x="79830" y="23474"/>
                    <a:pt x="80347" y="24370"/>
                    <a:pt x="80865" y="25245"/>
                  </a:cubicBezTo>
                  <a:cubicBezTo>
                    <a:pt x="81760" y="26737"/>
                    <a:pt x="82516" y="27950"/>
                    <a:pt x="83252" y="29084"/>
                  </a:cubicBezTo>
                  <a:lnTo>
                    <a:pt x="83868" y="29999"/>
                  </a:lnTo>
                  <a:cubicBezTo>
                    <a:pt x="83968" y="30158"/>
                    <a:pt x="84067" y="30298"/>
                    <a:pt x="84207" y="30437"/>
                  </a:cubicBezTo>
                  <a:lnTo>
                    <a:pt x="84843" y="31332"/>
                  </a:lnTo>
                  <a:lnTo>
                    <a:pt x="85838" y="32605"/>
                  </a:lnTo>
                  <a:lnTo>
                    <a:pt x="86852" y="33819"/>
                  </a:lnTo>
                  <a:lnTo>
                    <a:pt x="87210" y="34236"/>
                  </a:lnTo>
                  <a:cubicBezTo>
                    <a:pt x="87310" y="34316"/>
                    <a:pt x="87389" y="34415"/>
                    <a:pt x="87489" y="34535"/>
                  </a:cubicBezTo>
                  <a:cubicBezTo>
                    <a:pt x="87628" y="34694"/>
                    <a:pt x="87787" y="34853"/>
                    <a:pt x="87926" y="34992"/>
                  </a:cubicBezTo>
                  <a:lnTo>
                    <a:pt x="88643" y="35748"/>
                  </a:lnTo>
                  <a:cubicBezTo>
                    <a:pt x="88702" y="35788"/>
                    <a:pt x="88722" y="35848"/>
                    <a:pt x="88782" y="35868"/>
                  </a:cubicBezTo>
                  <a:lnTo>
                    <a:pt x="89001" y="36086"/>
                  </a:lnTo>
                  <a:lnTo>
                    <a:pt x="89379" y="36444"/>
                  </a:lnTo>
                  <a:cubicBezTo>
                    <a:pt x="89478" y="36504"/>
                    <a:pt x="89538" y="36624"/>
                    <a:pt x="89637" y="36683"/>
                  </a:cubicBezTo>
                  <a:cubicBezTo>
                    <a:pt x="89796" y="36842"/>
                    <a:pt x="89975" y="36982"/>
                    <a:pt x="90115" y="37141"/>
                  </a:cubicBezTo>
                  <a:cubicBezTo>
                    <a:pt x="90234" y="37260"/>
                    <a:pt x="90393" y="37360"/>
                    <a:pt x="90512" y="37479"/>
                  </a:cubicBezTo>
                  <a:cubicBezTo>
                    <a:pt x="90890" y="37797"/>
                    <a:pt x="91268" y="38135"/>
                    <a:pt x="91626" y="38434"/>
                  </a:cubicBezTo>
                  <a:cubicBezTo>
                    <a:pt x="92561" y="39170"/>
                    <a:pt x="93556" y="39886"/>
                    <a:pt x="94849" y="40721"/>
                  </a:cubicBezTo>
                  <a:lnTo>
                    <a:pt x="95665" y="41219"/>
                  </a:lnTo>
                  <a:lnTo>
                    <a:pt x="96182" y="41517"/>
                  </a:lnTo>
                  <a:cubicBezTo>
                    <a:pt x="96281" y="41557"/>
                    <a:pt x="96381" y="41617"/>
                    <a:pt x="96480" y="41696"/>
                  </a:cubicBezTo>
                  <a:cubicBezTo>
                    <a:pt x="96878" y="41915"/>
                    <a:pt x="97296" y="42134"/>
                    <a:pt x="97694" y="42333"/>
                  </a:cubicBezTo>
                  <a:lnTo>
                    <a:pt x="98151" y="42552"/>
                  </a:lnTo>
                  <a:cubicBezTo>
                    <a:pt x="99066" y="42989"/>
                    <a:pt x="100280" y="43526"/>
                    <a:pt x="101553" y="43944"/>
                  </a:cubicBezTo>
                  <a:cubicBezTo>
                    <a:pt x="103662" y="44700"/>
                    <a:pt x="105929" y="45217"/>
                    <a:pt x="108495" y="45535"/>
                  </a:cubicBezTo>
                  <a:cubicBezTo>
                    <a:pt x="110704" y="45794"/>
                    <a:pt x="113071" y="45834"/>
                    <a:pt x="115498" y="45635"/>
                  </a:cubicBezTo>
                  <a:cubicBezTo>
                    <a:pt x="117925" y="45416"/>
                    <a:pt x="120272" y="45018"/>
                    <a:pt x="122500" y="44421"/>
                  </a:cubicBezTo>
                  <a:lnTo>
                    <a:pt x="123375" y="44183"/>
                  </a:lnTo>
                  <a:lnTo>
                    <a:pt x="124231" y="43904"/>
                  </a:lnTo>
                  <a:cubicBezTo>
                    <a:pt x="124648" y="43765"/>
                    <a:pt x="125066" y="43626"/>
                    <a:pt x="125484" y="43506"/>
                  </a:cubicBezTo>
                  <a:cubicBezTo>
                    <a:pt x="125643" y="43447"/>
                    <a:pt x="125822" y="43367"/>
                    <a:pt x="126001" y="43327"/>
                  </a:cubicBezTo>
                  <a:cubicBezTo>
                    <a:pt x="126200" y="43248"/>
                    <a:pt x="126419" y="43168"/>
                    <a:pt x="126618" y="43109"/>
                  </a:cubicBezTo>
                  <a:cubicBezTo>
                    <a:pt x="126996" y="42969"/>
                    <a:pt x="127374" y="42830"/>
                    <a:pt x="127752" y="42711"/>
                  </a:cubicBezTo>
                  <a:lnTo>
                    <a:pt x="129502" y="42014"/>
                  </a:lnTo>
                  <a:cubicBezTo>
                    <a:pt x="129940" y="41835"/>
                    <a:pt x="130377" y="41656"/>
                    <a:pt x="130795" y="41477"/>
                  </a:cubicBezTo>
                  <a:cubicBezTo>
                    <a:pt x="130954" y="41418"/>
                    <a:pt x="131133" y="41358"/>
                    <a:pt x="131273" y="41278"/>
                  </a:cubicBezTo>
                  <a:cubicBezTo>
                    <a:pt x="131472" y="41199"/>
                    <a:pt x="131690" y="41119"/>
                    <a:pt x="131889" y="41020"/>
                  </a:cubicBezTo>
                  <a:cubicBezTo>
                    <a:pt x="132267" y="40841"/>
                    <a:pt x="132645" y="40702"/>
                    <a:pt x="133043" y="40522"/>
                  </a:cubicBezTo>
                  <a:cubicBezTo>
                    <a:pt x="133361" y="40363"/>
                    <a:pt x="133660" y="40224"/>
                    <a:pt x="133978" y="40085"/>
                  </a:cubicBezTo>
                  <a:cubicBezTo>
                    <a:pt x="134833" y="39687"/>
                    <a:pt x="135729" y="39289"/>
                    <a:pt x="136604" y="38871"/>
                  </a:cubicBezTo>
                  <a:cubicBezTo>
                    <a:pt x="137917" y="38255"/>
                    <a:pt x="139230" y="37578"/>
                    <a:pt x="140523" y="36942"/>
                  </a:cubicBezTo>
                  <a:cubicBezTo>
                    <a:pt x="144004" y="35171"/>
                    <a:pt x="147644" y="33301"/>
                    <a:pt x="151265" y="31591"/>
                  </a:cubicBezTo>
                  <a:cubicBezTo>
                    <a:pt x="151364" y="31531"/>
                    <a:pt x="151484" y="31491"/>
                    <a:pt x="151583" y="31412"/>
                  </a:cubicBezTo>
                  <a:cubicBezTo>
                    <a:pt x="151782" y="31312"/>
                    <a:pt x="151981" y="31213"/>
                    <a:pt x="152220" y="31113"/>
                  </a:cubicBezTo>
                  <a:lnTo>
                    <a:pt x="153155" y="30676"/>
                  </a:lnTo>
                  <a:cubicBezTo>
                    <a:pt x="153373" y="30576"/>
                    <a:pt x="153612" y="30477"/>
                    <a:pt x="153831" y="30337"/>
                  </a:cubicBezTo>
                  <a:cubicBezTo>
                    <a:pt x="154249" y="30158"/>
                    <a:pt x="154647" y="29940"/>
                    <a:pt x="155064" y="29780"/>
                  </a:cubicBezTo>
                  <a:lnTo>
                    <a:pt x="157014" y="28925"/>
                  </a:lnTo>
                  <a:cubicBezTo>
                    <a:pt x="157133" y="28885"/>
                    <a:pt x="157233" y="28826"/>
                    <a:pt x="157352" y="28786"/>
                  </a:cubicBezTo>
                  <a:cubicBezTo>
                    <a:pt x="157551" y="28686"/>
                    <a:pt x="157790" y="28607"/>
                    <a:pt x="157988" y="28507"/>
                  </a:cubicBezTo>
                  <a:lnTo>
                    <a:pt x="158943" y="28109"/>
                  </a:lnTo>
                  <a:cubicBezTo>
                    <a:pt x="159182" y="28010"/>
                    <a:pt x="159401" y="27930"/>
                    <a:pt x="159620" y="27831"/>
                  </a:cubicBezTo>
                  <a:cubicBezTo>
                    <a:pt x="160037" y="27652"/>
                    <a:pt x="160475" y="27493"/>
                    <a:pt x="160913" y="27334"/>
                  </a:cubicBezTo>
                  <a:lnTo>
                    <a:pt x="162902" y="26617"/>
                  </a:lnTo>
                  <a:cubicBezTo>
                    <a:pt x="163021" y="26558"/>
                    <a:pt x="163121" y="26538"/>
                    <a:pt x="163260" y="26498"/>
                  </a:cubicBezTo>
                  <a:cubicBezTo>
                    <a:pt x="163459" y="26419"/>
                    <a:pt x="163678" y="26339"/>
                    <a:pt x="163897" y="26279"/>
                  </a:cubicBezTo>
                  <a:lnTo>
                    <a:pt x="164891" y="25961"/>
                  </a:lnTo>
                  <a:cubicBezTo>
                    <a:pt x="165110" y="25901"/>
                    <a:pt x="165369" y="25822"/>
                    <a:pt x="165587" y="25742"/>
                  </a:cubicBezTo>
                  <a:cubicBezTo>
                    <a:pt x="166005" y="25623"/>
                    <a:pt x="166463" y="25464"/>
                    <a:pt x="166881" y="25344"/>
                  </a:cubicBezTo>
                  <a:lnTo>
                    <a:pt x="168890" y="24827"/>
                  </a:lnTo>
                  <a:cubicBezTo>
                    <a:pt x="169029" y="24807"/>
                    <a:pt x="169148" y="24767"/>
                    <a:pt x="169248" y="24728"/>
                  </a:cubicBezTo>
                  <a:cubicBezTo>
                    <a:pt x="169467" y="24668"/>
                    <a:pt x="169665" y="24608"/>
                    <a:pt x="169884" y="24549"/>
                  </a:cubicBezTo>
                  <a:lnTo>
                    <a:pt x="170919" y="24330"/>
                  </a:lnTo>
                  <a:cubicBezTo>
                    <a:pt x="172271" y="24051"/>
                    <a:pt x="173644" y="23852"/>
                    <a:pt x="174957" y="23733"/>
                  </a:cubicBezTo>
                  <a:cubicBezTo>
                    <a:pt x="177901" y="23455"/>
                    <a:pt x="180507" y="23634"/>
                    <a:pt x="182894" y="24250"/>
                  </a:cubicBezTo>
                  <a:cubicBezTo>
                    <a:pt x="184207" y="24608"/>
                    <a:pt x="185460" y="25066"/>
                    <a:pt x="186594" y="25702"/>
                  </a:cubicBezTo>
                  <a:cubicBezTo>
                    <a:pt x="187788" y="26359"/>
                    <a:pt x="188902" y="27155"/>
                    <a:pt x="189896" y="28050"/>
                  </a:cubicBezTo>
                  <a:cubicBezTo>
                    <a:pt x="191965" y="29900"/>
                    <a:pt x="193795" y="32168"/>
                    <a:pt x="195446" y="34376"/>
                  </a:cubicBezTo>
                  <a:cubicBezTo>
                    <a:pt x="195765" y="34813"/>
                    <a:pt x="196103" y="35251"/>
                    <a:pt x="196421" y="35689"/>
                  </a:cubicBezTo>
                  <a:cubicBezTo>
                    <a:pt x="196918" y="36365"/>
                    <a:pt x="197436" y="37081"/>
                    <a:pt x="197933" y="37757"/>
                  </a:cubicBezTo>
                  <a:cubicBezTo>
                    <a:pt x="198649" y="38752"/>
                    <a:pt x="199524" y="39886"/>
                    <a:pt x="200420" y="40960"/>
                  </a:cubicBezTo>
                  <a:cubicBezTo>
                    <a:pt x="200718" y="41338"/>
                    <a:pt x="201036" y="41676"/>
                    <a:pt x="201374" y="42034"/>
                  </a:cubicBezTo>
                  <a:cubicBezTo>
                    <a:pt x="201494" y="42154"/>
                    <a:pt x="201593" y="42273"/>
                    <a:pt x="201713" y="42412"/>
                  </a:cubicBezTo>
                  <a:lnTo>
                    <a:pt x="202389" y="43069"/>
                  </a:lnTo>
                  <a:cubicBezTo>
                    <a:pt x="202608" y="43307"/>
                    <a:pt x="202827" y="43526"/>
                    <a:pt x="203065" y="43725"/>
                  </a:cubicBezTo>
                  <a:cubicBezTo>
                    <a:pt x="203125" y="43805"/>
                    <a:pt x="203244" y="43864"/>
                    <a:pt x="203304" y="43944"/>
                  </a:cubicBezTo>
                  <a:cubicBezTo>
                    <a:pt x="203463" y="44063"/>
                    <a:pt x="203602" y="44223"/>
                    <a:pt x="203762" y="44342"/>
                  </a:cubicBezTo>
                  <a:lnTo>
                    <a:pt x="204478" y="44919"/>
                  </a:lnTo>
                  <a:cubicBezTo>
                    <a:pt x="204617" y="45038"/>
                    <a:pt x="204776" y="45138"/>
                    <a:pt x="204955" y="45257"/>
                  </a:cubicBezTo>
                  <a:cubicBezTo>
                    <a:pt x="205055" y="45337"/>
                    <a:pt x="205114" y="45396"/>
                    <a:pt x="205214" y="45456"/>
                  </a:cubicBezTo>
                  <a:lnTo>
                    <a:pt x="205592" y="45734"/>
                  </a:lnTo>
                  <a:lnTo>
                    <a:pt x="205970" y="45993"/>
                  </a:lnTo>
                  <a:cubicBezTo>
                    <a:pt x="209928" y="48599"/>
                    <a:pt x="214543" y="49613"/>
                    <a:pt x="219417" y="48917"/>
                  </a:cubicBezTo>
                  <a:lnTo>
                    <a:pt x="219377" y="49176"/>
                  </a:lnTo>
                  <a:cubicBezTo>
                    <a:pt x="214504" y="49892"/>
                    <a:pt x="209829" y="48838"/>
                    <a:pt x="205870" y="46212"/>
                  </a:cubicBezTo>
                  <a:lnTo>
                    <a:pt x="205492" y="45953"/>
                  </a:lnTo>
                  <a:lnTo>
                    <a:pt x="205114" y="45695"/>
                  </a:lnTo>
                  <a:cubicBezTo>
                    <a:pt x="205015" y="45615"/>
                    <a:pt x="204955" y="45555"/>
                    <a:pt x="204856" y="45496"/>
                  </a:cubicBezTo>
                  <a:cubicBezTo>
                    <a:pt x="204697" y="45396"/>
                    <a:pt x="204517" y="45257"/>
                    <a:pt x="204378" y="45138"/>
                  </a:cubicBezTo>
                  <a:lnTo>
                    <a:pt x="203662" y="44561"/>
                  </a:lnTo>
                  <a:cubicBezTo>
                    <a:pt x="203503" y="44441"/>
                    <a:pt x="203364" y="44322"/>
                    <a:pt x="203205" y="44163"/>
                  </a:cubicBezTo>
                  <a:cubicBezTo>
                    <a:pt x="203145" y="44103"/>
                    <a:pt x="203026" y="44024"/>
                    <a:pt x="202966" y="43944"/>
                  </a:cubicBezTo>
                  <a:cubicBezTo>
                    <a:pt x="202747" y="43745"/>
                    <a:pt x="202488" y="43526"/>
                    <a:pt x="202270" y="43307"/>
                  </a:cubicBezTo>
                  <a:lnTo>
                    <a:pt x="201593" y="42631"/>
                  </a:lnTo>
                  <a:cubicBezTo>
                    <a:pt x="201474" y="42512"/>
                    <a:pt x="201374" y="42373"/>
                    <a:pt x="201255" y="42233"/>
                  </a:cubicBezTo>
                  <a:cubicBezTo>
                    <a:pt x="200917" y="41875"/>
                    <a:pt x="200599" y="41537"/>
                    <a:pt x="200300" y="41159"/>
                  </a:cubicBezTo>
                  <a:cubicBezTo>
                    <a:pt x="199405" y="40125"/>
                    <a:pt x="198530" y="38951"/>
                    <a:pt x="197794" y="37956"/>
                  </a:cubicBezTo>
                  <a:cubicBezTo>
                    <a:pt x="197296" y="37280"/>
                    <a:pt x="196779" y="36564"/>
                    <a:pt x="196282" y="35887"/>
                  </a:cubicBezTo>
                  <a:cubicBezTo>
                    <a:pt x="195944" y="35450"/>
                    <a:pt x="195625" y="35012"/>
                    <a:pt x="195307" y="34575"/>
                  </a:cubicBezTo>
                  <a:cubicBezTo>
                    <a:pt x="193656" y="32386"/>
                    <a:pt x="191846" y="30119"/>
                    <a:pt x="189777" y="28288"/>
                  </a:cubicBezTo>
                  <a:cubicBezTo>
                    <a:pt x="188782" y="27393"/>
                    <a:pt x="187668" y="26617"/>
                    <a:pt x="186495" y="25921"/>
                  </a:cubicBezTo>
                  <a:cubicBezTo>
                    <a:pt x="185381" y="25305"/>
                    <a:pt x="184127" y="24827"/>
                    <a:pt x="182815" y="24469"/>
                  </a:cubicBezTo>
                  <a:cubicBezTo>
                    <a:pt x="180427" y="23852"/>
                    <a:pt x="177841" y="23673"/>
                    <a:pt x="174917" y="23952"/>
                  </a:cubicBezTo>
                  <a:cubicBezTo>
                    <a:pt x="173604" y="24071"/>
                    <a:pt x="172252" y="24270"/>
                    <a:pt x="170879" y="24549"/>
                  </a:cubicBezTo>
                  <a:lnTo>
                    <a:pt x="169864" y="24767"/>
                  </a:lnTo>
                  <a:cubicBezTo>
                    <a:pt x="169646" y="24827"/>
                    <a:pt x="169447" y="24867"/>
                    <a:pt x="169228" y="24927"/>
                  </a:cubicBezTo>
                  <a:cubicBezTo>
                    <a:pt x="169089" y="24946"/>
                    <a:pt x="168969" y="25006"/>
                    <a:pt x="168870" y="25026"/>
                  </a:cubicBezTo>
                  <a:lnTo>
                    <a:pt x="166861" y="25543"/>
                  </a:lnTo>
                  <a:cubicBezTo>
                    <a:pt x="166443" y="25663"/>
                    <a:pt x="165985" y="25802"/>
                    <a:pt x="165568" y="25941"/>
                  </a:cubicBezTo>
                  <a:cubicBezTo>
                    <a:pt x="165349" y="26021"/>
                    <a:pt x="165090" y="26100"/>
                    <a:pt x="164871" y="26160"/>
                  </a:cubicBezTo>
                  <a:lnTo>
                    <a:pt x="163877" y="26458"/>
                  </a:lnTo>
                  <a:cubicBezTo>
                    <a:pt x="163658" y="26538"/>
                    <a:pt x="163459" y="26617"/>
                    <a:pt x="163220" y="26697"/>
                  </a:cubicBezTo>
                  <a:cubicBezTo>
                    <a:pt x="163101" y="26737"/>
                    <a:pt x="163001" y="26757"/>
                    <a:pt x="162882" y="26816"/>
                  </a:cubicBezTo>
                  <a:lnTo>
                    <a:pt x="160893" y="27533"/>
                  </a:lnTo>
                  <a:cubicBezTo>
                    <a:pt x="160475" y="27692"/>
                    <a:pt x="160018" y="27891"/>
                    <a:pt x="159620" y="28030"/>
                  </a:cubicBezTo>
                  <a:cubicBezTo>
                    <a:pt x="159401" y="28129"/>
                    <a:pt x="159162" y="28209"/>
                    <a:pt x="158923" y="28308"/>
                  </a:cubicBezTo>
                  <a:lnTo>
                    <a:pt x="157949" y="28706"/>
                  </a:lnTo>
                  <a:cubicBezTo>
                    <a:pt x="157750" y="28786"/>
                    <a:pt x="157531" y="28885"/>
                    <a:pt x="157332" y="28985"/>
                  </a:cubicBezTo>
                  <a:cubicBezTo>
                    <a:pt x="157213" y="29024"/>
                    <a:pt x="157113" y="29084"/>
                    <a:pt x="156994" y="29124"/>
                  </a:cubicBezTo>
                  <a:lnTo>
                    <a:pt x="155044" y="29979"/>
                  </a:lnTo>
                  <a:cubicBezTo>
                    <a:pt x="154627" y="30158"/>
                    <a:pt x="154229" y="30337"/>
                    <a:pt x="153811" y="30536"/>
                  </a:cubicBezTo>
                  <a:cubicBezTo>
                    <a:pt x="153572" y="30636"/>
                    <a:pt x="153353" y="30735"/>
                    <a:pt x="153135" y="30875"/>
                  </a:cubicBezTo>
                  <a:lnTo>
                    <a:pt x="152180" y="31312"/>
                  </a:lnTo>
                  <a:cubicBezTo>
                    <a:pt x="151981" y="31412"/>
                    <a:pt x="151782" y="31511"/>
                    <a:pt x="151563" y="31611"/>
                  </a:cubicBezTo>
                  <a:cubicBezTo>
                    <a:pt x="151464" y="31670"/>
                    <a:pt x="151344" y="31710"/>
                    <a:pt x="151245" y="31790"/>
                  </a:cubicBezTo>
                  <a:cubicBezTo>
                    <a:pt x="147585" y="33520"/>
                    <a:pt x="143984" y="35390"/>
                    <a:pt x="140503" y="37141"/>
                  </a:cubicBezTo>
                  <a:cubicBezTo>
                    <a:pt x="139210" y="37777"/>
                    <a:pt x="137857" y="38434"/>
                    <a:pt x="136564" y="39070"/>
                  </a:cubicBezTo>
                  <a:cubicBezTo>
                    <a:pt x="135689" y="39488"/>
                    <a:pt x="134794" y="39926"/>
                    <a:pt x="133958" y="40284"/>
                  </a:cubicBezTo>
                  <a:cubicBezTo>
                    <a:pt x="133640" y="40443"/>
                    <a:pt x="133341" y="40582"/>
                    <a:pt x="133003" y="40721"/>
                  </a:cubicBezTo>
                  <a:cubicBezTo>
                    <a:pt x="132645" y="40881"/>
                    <a:pt x="132247" y="41060"/>
                    <a:pt x="131869" y="41219"/>
                  </a:cubicBezTo>
                  <a:cubicBezTo>
                    <a:pt x="131670" y="41318"/>
                    <a:pt x="131452" y="41378"/>
                    <a:pt x="131253" y="41477"/>
                  </a:cubicBezTo>
                  <a:cubicBezTo>
                    <a:pt x="131094" y="41557"/>
                    <a:pt x="130915" y="41617"/>
                    <a:pt x="130775" y="41676"/>
                  </a:cubicBezTo>
                  <a:cubicBezTo>
                    <a:pt x="130358" y="41855"/>
                    <a:pt x="129900" y="42054"/>
                    <a:pt x="129482" y="42213"/>
                  </a:cubicBezTo>
                  <a:lnTo>
                    <a:pt x="127712" y="42910"/>
                  </a:lnTo>
                  <a:cubicBezTo>
                    <a:pt x="127334" y="43049"/>
                    <a:pt x="126936" y="43168"/>
                    <a:pt x="126578" y="43307"/>
                  </a:cubicBezTo>
                  <a:cubicBezTo>
                    <a:pt x="126379" y="43367"/>
                    <a:pt x="126140" y="43447"/>
                    <a:pt x="125941" y="43526"/>
                  </a:cubicBezTo>
                  <a:cubicBezTo>
                    <a:pt x="125782" y="43566"/>
                    <a:pt x="125603" y="43646"/>
                    <a:pt x="125424" y="43705"/>
                  </a:cubicBezTo>
                  <a:cubicBezTo>
                    <a:pt x="125026" y="43845"/>
                    <a:pt x="124609" y="44004"/>
                    <a:pt x="124191" y="44103"/>
                  </a:cubicBezTo>
                  <a:lnTo>
                    <a:pt x="123316" y="44362"/>
                  </a:lnTo>
                  <a:lnTo>
                    <a:pt x="122440" y="44620"/>
                  </a:lnTo>
                  <a:cubicBezTo>
                    <a:pt x="120212" y="45217"/>
                    <a:pt x="117845" y="45615"/>
                    <a:pt x="115438" y="45834"/>
                  </a:cubicBezTo>
                  <a:cubicBezTo>
                    <a:pt x="112991" y="46013"/>
                    <a:pt x="110624" y="45993"/>
                    <a:pt x="108416" y="45734"/>
                  </a:cubicBezTo>
                  <a:cubicBezTo>
                    <a:pt x="107262" y="45496"/>
                    <a:pt x="106128" y="45297"/>
                    <a:pt x="105034" y="45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798225" y="4335525"/>
              <a:ext cx="5448625" cy="1276125"/>
            </a:xfrm>
            <a:custGeom>
              <a:rect b="b" l="l" r="r" t="t"/>
              <a:pathLst>
                <a:path extrusionOk="0" h="51045" w="217945">
                  <a:moveTo>
                    <a:pt x="103940" y="45654"/>
                  </a:moveTo>
                  <a:cubicBezTo>
                    <a:pt x="102647" y="45356"/>
                    <a:pt x="101433" y="44998"/>
                    <a:pt x="100260" y="44580"/>
                  </a:cubicBezTo>
                  <a:cubicBezTo>
                    <a:pt x="99245" y="44242"/>
                    <a:pt x="98151" y="43764"/>
                    <a:pt x="96739" y="43088"/>
                  </a:cubicBezTo>
                  <a:lnTo>
                    <a:pt x="96281" y="42869"/>
                  </a:lnTo>
                  <a:cubicBezTo>
                    <a:pt x="95863" y="42650"/>
                    <a:pt x="95426" y="42411"/>
                    <a:pt x="94988" y="42173"/>
                  </a:cubicBezTo>
                  <a:cubicBezTo>
                    <a:pt x="94889" y="42113"/>
                    <a:pt x="94789" y="42053"/>
                    <a:pt x="94690" y="41994"/>
                  </a:cubicBezTo>
                  <a:cubicBezTo>
                    <a:pt x="94530" y="41894"/>
                    <a:pt x="94332" y="41795"/>
                    <a:pt x="94133" y="41675"/>
                  </a:cubicBezTo>
                  <a:lnTo>
                    <a:pt x="93257" y="41158"/>
                  </a:lnTo>
                  <a:cubicBezTo>
                    <a:pt x="91905" y="40283"/>
                    <a:pt x="90850" y="39507"/>
                    <a:pt x="89876" y="38711"/>
                  </a:cubicBezTo>
                  <a:cubicBezTo>
                    <a:pt x="89458" y="38393"/>
                    <a:pt x="89060" y="38015"/>
                    <a:pt x="88662" y="37677"/>
                  </a:cubicBezTo>
                  <a:cubicBezTo>
                    <a:pt x="88523" y="37538"/>
                    <a:pt x="88384" y="37418"/>
                    <a:pt x="88264" y="37319"/>
                  </a:cubicBezTo>
                  <a:cubicBezTo>
                    <a:pt x="88085" y="37180"/>
                    <a:pt x="87906" y="37001"/>
                    <a:pt x="87727" y="36842"/>
                  </a:cubicBezTo>
                  <a:lnTo>
                    <a:pt x="87469" y="36583"/>
                  </a:lnTo>
                  <a:lnTo>
                    <a:pt x="87071" y="36205"/>
                  </a:lnTo>
                  <a:lnTo>
                    <a:pt x="86812" y="35946"/>
                  </a:lnTo>
                  <a:cubicBezTo>
                    <a:pt x="86772" y="35907"/>
                    <a:pt x="86713" y="35847"/>
                    <a:pt x="86693" y="35807"/>
                  </a:cubicBezTo>
                  <a:lnTo>
                    <a:pt x="85917" y="35011"/>
                  </a:lnTo>
                  <a:cubicBezTo>
                    <a:pt x="85738" y="34832"/>
                    <a:pt x="85599" y="34633"/>
                    <a:pt x="85420" y="34454"/>
                  </a:cubicBezTo>
                  <a:cubicBezTo>
                    <a:pt x="85320" y="34355"/>
                    <a:pt x="85241" y="34255"/>
                    <a:pt x="85141" y="34156"/>
                  </a:cubicBezTo>
                  <a:lnTo>
                    <a:pt x="84783" y="33738"/>
                  </a:lnTo>
                  <a:lnTo>
                    <a:pt x="83689" y="32425"/>
                  </a:lnTo>
                  <a:lnTo>
                    <a:pt x="82635" y="31053"/>
                  </a:lnTo>
                  <a:lnTo>
                    <a:pt x="82296" y="30575"/>
                  </a:lnTo>
                  <a:cubicBezTo>
                    <a:pt x="82217" y="30456"/>
                    <a:pt x="82137" y="30356"/>
                    <a:pt x="82038" y="30257"/>
                  </a:cubicBezTo>
                  <a:cubicBezTo>
                    <a:pt x="81899" y="30058"/>
                    <a:pt x="81739" y="29859"/>
                    <a:pt x="81620" y="29640"/>
                  </a:cubicBezTo>
                  <a:lnTo>
                    <a:pt x="80964" y="28666"/>
                  </a:lnTo>
                  <a:cubicBezTo>
                    <a:pt x="79472" y="26398"/>
                    <a:pt x="78059" y="24011"/>
                    <a:pt x="76726" y="21703"/>
                  </a:cubicBezTo>
                  <a:cubicBezTo>
                    <a:pt x="76528" y="21385"/>
                    <a:pt x="76329" y="21027"/>
                    <a:pt x="76130" y="20709"/>
                  </a:cubicBezTo>
                  <a:cubicBezTo>
                    <a:pt x="75235" y="19236"/>
                    <a:pt x="74479" y="18023"/>
                    <a:pt x="73683" y="16829"/>
                  </a:cubicBezTo>
                  <a:cubicBezTo>
                    <a:pt x="72987" y="15795"/>
                    <a:pt x="72052" y="14442"/>
                    <a:pt x="71017" y="13209"/>
                  </a:cubicBezTo>
                  <a:cubicBezTo>
                    <a:pt x="70082" y="12055"/>
                    <a:pt x="69068" y="10961"/>
                    <a:pt x="68013" y="9986"/>
                  </a:cubicBezTo>
                  <a:cubicBezTo>
                    <a:pt x="66999" y="9051"/>
                    <a:pt x="65885" y="8156"/>
                    <a:pt x="64691" y="7341"/>
                  </a:cubicBezTo>
                  <a:lnTo>
                    <a:pt x="64393" y="7102"/>
                  </a:lnTo>
                  <a:cubicBezTo>
                    <a:pt x="64214" y="6983"/>
                    <a:pt x="64015" y="6863"/>
                    <a:pt x="63816" y="6744"/>
                  </a:cubicBezTo>
                  <a:lnTo>
                    <a:pt x="62921" y="6187"/>
                  </a:lnTo>
                  <a:lnTo>
                    <a:pt x="62026" y="5670"/>
                  </a:lnTo>
                  <a:cubicBezTo>
                    <a:pt x="61827" y="5550"/>
                    <a:pt x="61628" y="5451"/>
                    <a:pt x="61449" y="5351"/>
                  </a:cubicBezTo>
                  <a:cubicBezTo>
                    <a:pt x="61349" y="5292"/>
                    <a:pt x="61230" y="5212"/>
                    <a:pt x="61131" y="5172"/>
                  </a:cubicBezTo>
                  <a:cubicBezTo>
                    <a:pt x="59877" y="4516"/>
                    <a:pt x="58644" y="3979"/>
                    <a:pt x="57391" y="3501"/>
                  </a:cubicBezTo>
                  <a:cubicBezTo>
                    <a:pt x="56177" y="3064"/>
                    <a:pt x="54884" y="2626"/>
                    <a:pt x="53591" y="2288"/>
                  </a:cubicBezTo>
                  <a:cubicBezTo>
                    <a:pt x="52418" y="1970"/>
                    <a:pt x="51184" y="1691"/>
                    <a:pt x="49772" y="1413"/>
                  </a:cubicBezTo>
                  <a:cubicBezTo>
                    <a:pt x="48598" y="1194"/>
                    <a:pt x="47345" y="995"/>
                    <a:pt x="45933" y="836"/>
                  </a:cubicBezTo>
                  <a:cubicBezTo>
                    <a:pt x="45415" y="776"/>
                    <a:pt x="44898" y="716"/>
                    <a:pt x="44401" y="677"/>
                  </a:cubicBezTo>
                  <a:lnTo>
                    <a:pt x="43705" y="597"/>
                  </a:lnTo>
                  <a:cubicBezTo>
                    <a:pt x="43168" y="537"/>
                    <a:pt x="42650" y="517"/>
                    <a:pt x="42133" y="478"/>
                  </a:cubicBezTo>
                  <a:cubicBezTo>
                    <a:pt x="37757" y="179"/>
                    <a:pt x="33201" y="219"/>
                    <a:pt x="27333" y="597"/>
                  </a:cubicBezTo>
                  <a:cubicBezTo>
                    <a:pt x="24946" y="716"/>
                    <a:pt x="22539" y="895"/>
                    <a:pt x="20191" y="1094"/>
                  </a:cubicBezTo>
                  <a:cubicBezTo>
                    <a:pt x="17904" y="1293"/>
                    <a:pt x="15576" y="1532"/>
                    <a:pt x="13269" y="1810"/>
                  </a:cubicBezTo>
                  <a:lnTo>
                    <a:pt x="12672" y="1890"/>
                  </a:lnTo>
                  <a:cubicBezTo>
                    <a:pt x="12294" y="1930"/>
                    <a:pt x="11916" y="1950"/>
                    <a:pt x="11578" y="2009"/>
                  </a:cubicBezTo>
                  <a:lnTo>
                    <a:pt x="9887" y="2228"/>
                  </a:lnTo>
                  <a:lnTo>
                    <a:pt x="8216" y="2447"/>
                  </a:lnTo>
                  <a:cubicBezTo>
                    <a:pt x="7858" y="2507"/>
                    <a:pt x="7500" y="2546"/>
                    <a:pt x="7142" y="2606"/>
                  </a:cubicBezTo>
                  <a:cubicBezTo>
                    <a:pt x="6943" y="2626"/>
                    <a:pt x="6744" y="2666"/>
                    <a:pt x="6545" y="2706"/>
                  </a:cubicBezTo>
                  <a:cubicBezTo>
                    <a:pt x="4357" y="3024"/>
                    <a:pt x="2189" y="3382"/>
                    <a:pt x="80" y="3780"/>
                  </a:cubicBezTo>
                  <a:lnTo>
                    <a:pt x="0" y="3641"/>
                  </a:lnTo>
                  <a:cubicBezTo>
                    <a:pt x="2129" y="3243"/>
                    <a:pt x="4277" y="2885"/>
                    <a:pt x="6466" y="2586"/>
                  </a:cubicBezTo>
                  <a:cubicBezTo>
                    <a:pt x="6664" y="2546"/>
                    <a:pt x="6863" y="2527"/>
                    <a:pt x="7062" y="2487"/>
                  </a:cubicBezTo>
                  <a:cubicBezTo>
                    <a:pt x="7420" y="2427"/>
                    <a:pt x="7798" y="2387"/>
                    <a:pt x="8137" y="2328"/>
                  </a:cubicBezTo>
                  <a:lnTo>
                    <a:pt x="9807" y="2109"/>
                  </a:lnTo>
                  <a:lnTo>
                    <a:pt x="11498" y="1890"/>
                  </a:lnTo>
                  <a:cubicBezTo>
                    <a:pt x="11876" y="1830"/>
                    <a:pt x="12234" y="1791"/>
                    <a:pt x="12592" y="1771"/>
                  </a:cubicBezTo>
                  <a:lnTo>
                    <a:pt x="13189" y="1691"/>
                  </a:lnTo>
                  <a:cubicBezTo>
                    <a:pt x="15497" y="1393"/>
                    <a:pt x="17844" y="1174"/>
                    <a:pt x="20132" y="975"/>
                  </a:cubicBezTo>
                  <a:cubicBezTo>
                    <a:pt x="22459" y="736"/>
                    <a:pt x="24866" y="577"/>
                    <a:pt x="27253" y="438"/>
                  </a:cubicBezTo>
                  <a:cubicBezTo>
                    <a:pt x="33122" y="80"/>
                    <a:pt x="37677" y="0"/>
                    <a:pt x="42073" y="318"/>
                  </a:cubicBezTo>
                  <a:cubicBezTo>
                    <a:pt x="42611" y="338"/>
                    <a:pt x="43128" y="398"/>
                    <a:pt x="43645" y="438"/>
                  </a:cubicBezTo>
                  <a:lnTo>
                    <a:pt x="44341" y="517"/>
                  </a:lnTo>
                  <a:cubicBezTo>
                    <a:pt x="44839" y="577"/>
                    <a:pt x="45356" y="617"/>
                    <a:pt x="45893" y="696"/>
                  </a:cubicBezTo>
                  <a:cubicBezTo>
                    <a:pt x="47305" y="875"/>
                    <a:pt x="48539" y="1035"/>
                    <a:pt x="49712" y="1273"/>
                  </a:cubicBezTo>
                  <a:cubicBezTo>
                    <a:pt x="51125" y="1532"/>
                    <a:pt x="52378" y="1810"/>
                    <a:pt x="53571" y="2129"/>
                  </a:cubicBezTo>
                  <a:cubicBezTo>
                    <a:pt x="54884" y="2487"/>
                    <a:pt x="56157" y="2905"/>
                    <a:pt x="57371" y="3342"/>
                  </a:cubicBezTo>
                  <a:cubicBezTo>
                    <a:pt x="58584" y="3820"/>
                    <a:pt x="59857" y="4377"/>
                    <a:pt x="61111" y="5013"/>
                  </a:cubicBezTo>
                  <a:cubicBezTo>
                    <a:pt x="61210" y="5073"/>
                    <a:pt x="61330" y="5152"/>
                    <a:pt x="61429" y="5192"/>
                  </a:cubicBezTo>
                  <a:cubicBezTo>
                    <a:pt x="61628" y="5292"/>
                    <a:pt x="61827" y="5391"/>
                    <a:pt x="62026" y="5510"/>
                  </a:cubicBezTo>
                  <a:lnTo>
                    <a:pt x="62921" y="6048"/>
                  </a:lnTo>
                  <a:lnTo>
                    <a:pt x="63816" y="6585"/>
                  </a:lnTo>
                  <a:cubicBezTo>
                    <a:pt x="64015" y="6704"/>
                    <a:pt x="64194" y="6843"/>
                    <a:pt x="64393" y="6963"/>
                  </a:cubicBezTo>
                  <a:cubicBezTo>
                    <a:pt x="64492" y="7042"/>
                    <a:pt x="64592" y="7102"/>
                    <a:pt x="64691" y="7162"/>
                  </a:cubicBezTo>
                  <a:cubicBezTo>
                    <a:pt x="65885" y="7997"/>
                    <a:pt x="67019" y="8892"/>
                    <a:pt x="68033" y="9847"/>
                  </a:cubicBezTo>
                  <a:cubicBezTo>
                    <a:pt x="69088" y="10802"/>
                    <a:pt x="70102" y="11896"/>
                    <a:pt x="71057" y="13050"/>
                  </a:cubicBezTo>
                  <a:cubicBezTo>
                    <a:pt x="72091" y="14323"/>
                    <a:pt x="73007" y="15656"/>
                    <a:pt x="73743" y="16710"/>
                  </a:cubicBezTo>
                  <a:cubicBezTo>
                    <a:pt x="74538" y="17904"/>
                    <a:pt x="75294" y="19117"/>
                    <a:pt x="76189" y="20609"/>
                  </a:cubicBezTo>
                  <a:cubicBezTo>
                    <a:pt x="76388" y="20927"/>
                    <a:pt x="76587" y="21285"/>
                    <a:pt x="76786" y="21604"/>
                  </a:cubicBezTo>
                  <a:cubicBezTo>
                    <a:pt x="78159" y="23891"/>
                    <a:pt x="79551" y="26298"/>
                    <a:pt x="81043" y="28546"/>
                  </a:cubicBezTo>
                  <a:lnTo>
                    <a:pt x="81700" y="29521"/>
                  </a:lnTo>
                  <a:cubicBezTo>
                    <a:pt x="81839" y="29700"/>
                    <a:pt x="81958" y="29939"/>
                    <a:pt x="82117" y="30118"/>
                  </a:cubicBezTo>
                  <a:cubicBezTo>
                    <a:pt x="82197" y="30197"/>
                    <a:pt x="82257" y="30337"/>
                    <a:pt x="82356" y="30436"/>
                  </a:cubicBezTo>
                  <a:lnTo>
                    <a:pt x="82714" y="30894"/>
                  </a:lnTo>
                  <a:lnTo>
                    <a:pt x="83749" y="32266"/>
                  </a:lnTo>
                  <a:lnTo>
                    <a:pt x="84843" y="33559"/>
                  </a:lnTo>
                  <a:lnTo>
                    <a:pt x="85221" y="33997"/>
                  </a:lnTo>
                  <a:cubicBezTo>
                    <a:pt x="85320" y="34096"/>
                    <a:pt x="85400" y="34176"/>
                    <a:pt x="85499" y="34295"/>
                  </a:cubicBezTo>
                  <a:cubicBezTo>
                    <a:pt x="85638" y="34454"/>
                    <a:pt x="85817" y="34633"/>
                    <a:pt x="85996" y="34832"/>
                  </a:cubicBezTo>
                  <a:lnTo>
                    <a:pt x="86772" y="35628"/>
                  </a:lnTo>
                  <a:lnTo>
                    <a:pt x="86912" y="35787"/>
                  </a:lnTo>
                  <a:lnTo>
                    <a:pt x="87170" y="36026"/>
                  </a:lnTo>
                  <a:lnTo>
                    <a:pt x="87568" y="36404"/>
                  </a:lnTo>
                  <a:cubicBezTo>
                    <a:pt x="87667" y="36503"/>
                    <a:pt x="87767" y="36583"/>
                    <a:pt x="87827" y="36682"/>
                  </a:cubicBezTo>
                  <a:cubicBezTo>
                    <a:pt x="88006" y="36822"/>
                    <a:pt x="88185" y="37001"/>
                    <a:pt x="88364" y="37140"/>
                  </a:cubicBezTo>
                  <a:cubicBezTo>
                    <a:pt x="88483" y="37279"/>
                    <a:pt x="88622" y="37399"/>
                    <a:pt x="88762" y="37498"/>
                  </a:cubicBezTo>
                  <a:cubicBezTo>
                    <a:pt x="89159" y="37836"/>
                    <a:pt x="89557" y="38194"/>
                    <a:pt x="89975" y="38513"/>
                  </a:cubicBezTo>
                  <a:cubicBezTo>
                    <a:pt x="90950" y="39308"/>
                    <a:pt x="92004" y="40084"/>
                    <a:pt x="93337" y="40959"/>
                  </a:cubicBezTo>
                  <a:lnTo>
                    <a:pt x="94192" y="41477"/>
                  </a:lnTo>
                  <a:cubicBezTo>
                    <a:pt x="94371" y="41596"/>
                    <a:pt x="94570" y="41695"/>
                    <a:pt x="94749" y="41795"/>
                  </a:cubicBezTo>
                  <a:cubicBezTo>
                    <a:pt x="94849" y="41854"/>
                    <a:pt x="94948" y="41914"/>
                    <a:pt x="95048" y="41974"/>
                  </a:cubicBezTo>
                  <a:cubicBezTo>
                    <a:pt x="95465" y="42213"/>
                    <a:pt x="95923" y="42451"/>
                    <a:pt x="96341" y="42670"/>
                  </a:cubicBezTo>
                  <a:lnTo>
                    <a:pt x="96778" y="42889"/>
                  </a:lnTo>
                  <a:cubicBezTo>
                    <a:pt x="98191" y="43565"/>
                    <a:pt x="99285" y="44003"/>
                    <a:pt x="100319" y="44361"/>
                  </a:cubicBezTo>
                  <a:cubicBezTo>
                    <a:pt x="102507" y="45157"/>
                    <a:pt x="104835" y="45694"/>
                    <a:pt x="107481" y="46052"/>
                  </a:cubicBezTo>
                  <a:cubicBezTo>
                    <a:pt x="109768" y="46330"/>
                    <a:pt x="112175" y="46370"/>
                    <a:pt x="114642" y="46191"/>
                  </a:cubicBezTo>
                  <a:cubicBezTo>
                    <a:pt x="117089" y="45972"/>
                    <a:pt x="119476" y="45574"/>
                    <a:pt x="121764" y="44978"/>
                  </a:cubicBezTo>
                  <a:cubicBezTo>
                    <a:pt x="126816" y="43565"/>
                    <a:pt x="131770" y="41397"/>
                    <a:pt x="135987" y="39408"/>
                  </a:cubicBezTo>
                  <a:cubicBezTo>
                    <a:pt x="137320" y="38791"/>
                    <a:pt x="138633" y="38115"/>
                    <a:pt x="139926" y="37478"/>
                  </a:cubicBezTo>
                  <a:cubicBezTo>
                    <a:pt x="143387" y="35728"/>
                    <a:pt x="146987" y="33858"/>
                    <a:pt x="150588" y="32167"/>
                  </a:cubicBezTo>
                  <a:cubicBezTo>
                    <a:pt x="151244" y="31848"/>
                    <a:pt x="151881" y="31550"/>
                    <a:pt x="152458" y="31311"/>
                  </a:cubicBezTo>
                  <a:lnTo>
                    <a:pt x="153134" y="31013"/>
                  </a:lnTo>
                  <a:cubicBezTo>
                    <a:pt x="153532" y="30814"/>
                    <a:pt x="153950" y="30635"/>
                    <a:pt x="154348" y="30436"/>
                  </a:cubicBezTo>
                  <a:lnTo>
                    <a:pt x="156238" y="29620"/>
                  </a:lnTo>
                  <a:cubicBezTo>
                    <a:pt x="156357" y="29561"/>
                    <a:pt x="156456" y="29521"/>
                    <a:pt x="156576" y="29461"/>
                  </a:cubicBezTo>
                  <a:cubicBezTo>
                    <a:pt x="156775" y="29362"/>
                    <a:pt x="156974" y="29282"/>
                    <a:pt x="157212" y="29183"/>
                  </a:cubicBezTo>
                  <a:lnTo>
                    <a:pt x="158147" y="28825"/>
                  </a:lnTo>
                  <a:cubicBezTo>
                    <a:pt x="158366" y="28725"/>
                    <a:pt x="158605" y="28646"/>
                    <a:pt x="158824" y="28546"/>
                  </a:cubicBezTo>
                  <a:cubicBezTo>
                    <a:pt x="159221" y="28367"/>
                    <a:pt x="159639" y="28228"/>
                    <a:pt x="160057" y="28049"/>
                  </a:cubicBezTo>
                  <a:lnTo>
                    <a:pt x="162006" y="27353"/>
                  </a:lnTo>
                  <a:cubicBezTo>
                    <a:pt x="162126" y="27293"/>
                    <a:pt x="162225" y="27273"/>
                    <a:pt x="162345" y="27233"/>
                  </a:cubicBezTo>
                  <a:cubicBezTo>
                    <a:pt x="162544" y="27154"/>
                    <a:pt x="162782" y="27074"/>
                    <a:pt x="162981" y="26995"/>
                  </a:cubicBezTo>
                  <a:lnTo>
                    <a:pt x="163936" y="26696"/>
                  </a:lnTo>
                  <a:cubicBezTo>
                    <a:pt x="164175" y="26637"/>
                    <a:pt x="164394" y="26557"/>
                    <a:pt x="164632" y="26477"/>
                  </a:cubicBezTo>
                  <a:cubicBezTo>
                    <a:pt x="165070" y="26358"/>
                    <a:pt x="165488" y="26199"/>
                    <a:pt x="165905" y="26099"/>
                  </a:cubicBezTo>
                  <a:lnTo>
                    <a:pt x="167855" y="25602"/>
                  </a:lnTo>
                  <a:cubicBezTo>
                    <a:pt x="167974" y="25582"/>
                    <a:pt x="168074" y="25562"/>
                    <a:pt x="168193" y="25503"/>
                  </a:cubicBezTo>
                  <a:cubicBezTo>
                    <a:pt x="168392" y="25463"/>
                    <a:pt x="168611" y="25403"/>
                    <a:pt x="168850" y="25363"/>
                  </a:cubicBezTo>
                  <a:lnTo>
                    <a:pt x="169804" y="25164"/>
                  </a:lnTo>
                  <a:cubicBezTo>
                    <a:pt x="171137" y="24886"/>
                    <a:pt x="172450" y="24707"/>
                    <a:pt x="173723" y="24608"/>
                  </a:cubicBezTo>
                  <a:cubicBezTo>
                    <a:pt x="176468" y="24369"/>
                    <a:pt x="179015" y="24548"/>
                    <a:pt x="181243" y="25164"/>
                  </a:cubicBezTo>
                  <a:cubicBezTo>
                    <a:pt x="182496" y="25483"/>
                    <a:pt x="183670" y="25960"/>
                    <a:pt x="184704" y="26557"/>
                  </a:cubicBezTo>
                  <a:cubicBezTo>
                    <a:pt x="185818" y="27194"/>
                    <a:pt x="186872" y="27969"/>
                    <a:pt x="187807" y="28825"/>
                  </a:cubicBezTo>
                  <a:cubicBezTo>
                    <a:pt x="189797" y="30615"/>
                    <a:pt x="191567" y="32843"/>
                    <a:pt x="193178" y="34992"/>
                  </a:cubicBezTo>
                  <a:lnTo>
                    <a:pt x="194233" y="36404"/>
                  </a:lnTo>
                  <a:cubicBezTo>
                    <a:pt x="195526" y="38174"/>
                    <a:pt x="196839" y="40024"/>
                    <a:pt x="198231" y="41675"/>
                  </a:cubicBezTo>
                  <a:cubicBezTo>
                    <a:pt x="198549" y="42073"/>
                    <a:pt x="198907" y="42451"/>
                    <a:pt x="199226" y="42809"/>
                  </a:cubicBezTo>
                  <a:cubicBezTo>
                    <a:pt x="199345" y="42949"/>
                    <a:pt x="199444" y="43068"/>
                    <a:pt x="199584" y="43187"/>
                  </a:cubicBezTo>
                  <a:lnTo>
                    <a:pt x="200280" y="43884"/>
                  </a:lnTo>
                  <a:cubicBezTo>
                    <a:pt x="200499" y="44142"/>
                    <a:pt x="200777" y="44361"/>
                    <a:pt x="200976" y="44560"/>
                  </a:cubicBezTo>
                  <a:cubicBezTo>
                    <a:pt x="201036" y="44639"/>
                    <a:pt x="201135" y="44699"/>
                    <a:pt x="201215" y="44779"/>
                  </a:cubicBezTo>
                  <a:cubicBezTo>
                    <a:pt x="201374" y="44938"/>
                    <a:pt x="201513" y="45057"/>
                    <a:pt x="201692" y="45196"/>
                  </a:cubicBezTo>
                  <a:lnTo>
                    <a:pt x="202428" y="45833"/>
                  </a:lnTo>
                  <a:cubicBezTo>
                    <a:pt x="202588" y="45952"/>
                    <a:pt x="202767" y="46072"/>
                    <a:pt x="202926" y="46191"/>
                  </a:cubicBezTo>
                  <a:cubicBezTo>
                    <a:pt x="203025" y="46271"/>
                    <a:pt x="203105" y="46330"/>
                    <a:pt x="203204" y="46390"/>
                  </a:cubicBezTo>
                  <a:lnTo>
                    <a:pt x="203582" y="46669"/>
                  </a:lnTo>
                  <a:lnTo>
                    <a:pt x="203980" y="46927"/>
                  </a:lnTo>
                  <a:cubicBezTo>
                    <a:pt x="208078" y="49672"/>
                    <a:pt x="212912" y="50806"/>
                    <a:pt x="217945" y="50070"/>
                  </a:cubicBezTo>
                  <a:lnTo>
                    <a:pt x="217905" y="50329"/>
                  </a:lnTo>
                  <a:cubicBezTo>
                    <a:pt x="212832" y="51045"/>
                    <a:pt x="207998" y="49911"/>
                    <a:pt x="203881" y="47146"/>
                  </a:cubicBezTo>
                  <a:lnTo>
                    <a:pt x="203483" y="46887"/>
                  </a:lnTo>
                  <a:lnTo>
                    <a:pt x="203105" y="46629"/>
                  </a:lnTo>
                  <a:cubicBezTo>
                    <a:pt x="203005" y="46549"/>
                    <a:pt x="202926" y="46490"/>
                    <a:pt x="202826" y="46430"/>
                  </a:cubicBezTo>
                  <a:cubicBezTo>
                    <a:pt x="202667" y="46291"/>
                    <a:pt x="202508" y="46171"/>
                    <a:pt x="202329" y="46052"/>
                  </a:cubicBezTo>
                  <a:lnTo>
                    <a:pt x="201593" y="45435"/>
                  </a:lnTo>
                  <a:cubicBezTo>
                    <a:pt x="201434" y="45296"/>
                    <a:pt x="201275" y="45157"/>
                    <a:pt x="201115" y="44998"/>
                  </a:cubicBezTo>
                  <a:cubicBezTo>
                    <a:pt x="201036" y="44938"/>
                    <a:pt x="200936" y="44858"/>
                    <a:pt x="200877" y="44779"/>
                  </a:cubicBezTo>
                  <a:cubicBezTo>
                    <a:pt x="200638" y="44580"/>
                    <a:pt x="200399" y="44361"/>
                    <a:pt x="200141" y="44102"/>
                  </a:cubicBezTo>
                  <a:lnTo>
                    <a:pt x="199444" y="43406"/>
                  </a:lnTo>
                  <a:cubicBezTo>
                    <a:pt x="199325" y="43287"/>
                    <a:pt x="199226" y="43167"/>
                    <a:pt x="199106" y="43048"/>
                  </a:cubicBezTo>
                  <a:cubicBezTo>
                    <a:pt x="198788" y="42670"/>
                    <a:pt x="198430" y="42292"/>
                    <a:pt x="198112" y="41894"/>
                  </a:cubicBezTo>
                  <a:cubicBezTo>
                    <a:pt x="196719" y="40263"/>
                    <a:pt x="195406" y="38393"/>
                    <a:pt x="194113" y="36623"/>
                  </a:cubicBezTo>
                  <a:lnTo>
                    <a:pt x="193059" y="35210"/>
                  </a:lnTo>
                  <a:cubicBezTo>
                    <a:pt x="191448" y="33042"/>
                    <a:pt x="189677" y="30834"/>
                    <a:pt x="187708" y="29044"/>
                  </a:cubicBezTo>
                  <a:cubicBezTo>
                    <a:pt x="186773" y="28188"/>
                    <a:pt x="185719" y="27452"/>
                    <a:pt x="184624" y="26796"/>
                  </a:cubicBezTo>
                  <a:cubicBezTo>
                    <a:pt x="183590" y="26239"/>
                    <a:pt x="182416" y="25761"/>
                    <a:pt x="181203" y="25443"/>
                  </a:cubicBezTo>
                  <a:cubicBezTo>
                    <a:pt x="178955" y="24846"/>
                    <a:pt x="176449" y="24667"/>
                    <a:pt x="173723" y="24886"/>
                  </a:cubicBezTo>
                  <a:cubicBezTo>
                    <a:pt x="172450" y="24985"/>
                    <a:pt x="171157" y="25184"/>
                    <a:pt x="169844" y="25443"/>
                  </a:cubicBezTo>
                  <a:lnTo>
                    <a:pt x="168869" y="25642"/>
                  </a:lnTo>
                  <a:cubicBezTo>
                    <a:pt x="168670" y="25682"/>
                    <a:pt x="168452" y="25741"/>
                    <a:pt x="168253" y="25781"/>
                  </a:cubicBezTo>
                  <a:cubicBezTo>
                    <a:pt x="168113" y="25801"/>
                    <a:pt x="168014" y="25841"/>
                    <a:pt x="167895" y="25881"/>
                  </a:cubicBezTo>
                  <a:lnTo>
                    <a:pt x="165965" y="26378"/>
                  </a:lnTo>
                  <a:cubicBezTo>
                    <a:pt x="165527" y="26497"/>
                    <a:pt x="165110" y="26637"/>
                    <a:pt x="164712" y="26756"/>
                  </a:cubicBezTo>
                  <a:cubicBezTo>
                    <a:pt x="164493" y="26835"/>
                    <a:pt x="164254" y="26895"/>
                    <a:pt x="164016" y="26975"/>
                  </a:cubicBezTo>
                  <a:lnTo>
                    <a:pt x="163041" y="27273"/>
                  </a:lnTo>
                  <a:cubicBezTo>
                    <a:pt x="162842" y="27353"/>
                    <a:pt x="162623" y="27432"/>
                    <a:pt x="162424" y="27492"/>
                  </a:cubicBezTo>
                  <a:cubicBezTo>
                    <a:pt x="162305" y="27552"/>
                    <a:pt x="162205" y="27572"/>
                    <a:pt x="162086" y="27631"/>
                  </a:cubicBezTo>
                  <a:lnTo>
                    <a:pt x="160137" y="28327"/>
                  </a:lnTo>
                  <a:cubicBezTo>
                    <a:pt x="159719" y="28467"/>
                    <a:pt x="159321" y="28646"/>
                    <a:pt x="158903" y="28825"/>
                  </a:cubicBezTo>
                  <a:cubicBezTo>
                    <a:pt x="158684" y="28924"/>
                    <a:pt x="158446" y="28984"/>
                    <a:pt x="158227" y="29083"/>
                  </a:cubicBezTo>
                  <a:lnTo>
                    <a:pt x="157292" y="29461"/>
                  </a:lnTo>
                  <a:cubicBezTo>
                    <a:pt x="157073" y="29541"/>
                    <a:pt x="156874" y="29640"/>
                    <a:pt x="156655" y="29720"/>
                  </a:cubicBezTo>
                  <a:cubicBezTo>
                    <a:pt x="156536" y="29760"/>
                    <a:pt x="156436" y="29819"/>
                    <a:pt x="156317" y="29859"/>
                  </a:cubicBezTo>
                  <a:lnTo>
                    <a:pt x="154427" y="30675"/>
                  </a:lnTo>
                  <a:cubicBezTo>
                    <a:pt x="154029" y="30854"/>
                    <a:pt x="153592" y="31053"/>
                    <a:pt x="153214" y="31252"/>
                  </a:cubicBezTo>
                  <a:lnTo>
                    <a:pt x="152538" y="31550"/>
                  </a:lnTo>
                  <a:cubicBezTo>
                    <a:pt x="151961" y="31829"/>
                    <a:pt x="151284" y="32127"/>
                    <a:pt x="150668" y="32425"/>
                  </a:cubicBezTo>
                  <a:cubicBezTo>
                    <a:pt x="147067" y="34116"/>
                    <a:pt x="143486" y="35986"/>
                    <a:pt x="140025" y="37717"/>
                  </a:cubicBezTo>
                  <a:cubicBezTo>
                    <a:pt x="138732" y="38373"/>
                    <a:pt x="137419" y="39010"/>
                    <a:pt x="136106" y="39627"/>
                  </a:cubicBezTo>
                  <a:cubicBezTo>
                    <a:pt x="131869" y="41616"/>
                    <a:pt x="126916" y="43784"/>
                    <a:pt x="121883" y="45196"/>
                  </a:cubicBezTo>
                  <a:cubicBezTo>
                    <a:pt x="119595" y="45793"/>
                    <a:pt x="117168" y="46231"/>
                    <a:pt x="114741" y="46430"/>
                  </a:cubicBezTo>
                  <a:cubicBezTo>
                    <a:pt x="112255" y="46589"/>
                    <a:pt x="109848" y="46549"/>
                    <a:pt x="107560" y="46271"/>
                  </a:cubicBezTo>
                  <a:cubicBezTo>
                    <a:pt x="106207" y="46092"/>
                    <a:pt x="105074" y="45893"/>
                    <a:pt x="103940" y="456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1123975" y="4319100"/>
              <a:ext cx="153200" cy="126350"/>
            </a:xfrm>
            <a:custGeom>
              <a:rect b="b" l="l" r="r" t="t"/>
              <a:pathLst>
                <a:path extrusionOk="0" h="5054" w="6128">
                  <a:moveTo>
                    <a:pt x="2268" y="5034"/>
                  </a:moveTo>
                  <a:cubicBezTo>
                    <a:pt x="2188" y="5014"/>
                    <a:pt x="2109" y="4954"/>
                    <a:pt x="2069" y="4855"/>
                  </a:cubicBezTo>
                  <a:lnTo>
                    <a:pt x="0" y="458"/>
                  </a:lnTo>
                  <a:lnTo>
                    <a:pt x="2069" y="239"/>
                  </a:lnTo>
                  <a:lnTo>
                    <a:pt x="4158" y="1"/>
                  </a:lnTo>
                  <a:lnTo>
                    <a:pt x="6067" y="4437"/>
                  </a:lnTo>
                  <a:cubicBezTo>
                    <a:pt x="6127" y="4536"/>
                    <a:pt x="6067" y="4636"/>
                    <a:pt x="5968" y="4636"/>
                  </a:cubicBezTo>
                  <a:cubicBezTo>
                    <a:pt x="5868" y="4636"/>
                    <a:pt x="5749" y="4556"/>
                    <a:pt x="5729" y="4457"/>
                  </a:cubicBezTo>
                  <a:lnTo>
                    <a:pt x="3959" y="399"/>
                  </a:lnTo>
                  <a:lnTo>
                    <a:pt x="2248" y="578"/>
                  </a:lnTo>
                  <a:lnTo>
                    <a:pt x="517" y="777"/>
                  </a:lnTo>
                  <a:lnTo>
                    <a:pt x="2407" y="4775"/>
                  </a:lnTo>
                  <a:cubicBezTo>
                    <a:pt x="2467" y="4874"/>
                    <a:pt x="2447" y="4974"/>
                    <a:pt x="2347" y="4994"/>
                  </a:cubicBezTo>
                  <a:cubicBezTo>
                    <a:pt x="2308" y="5053"/>
                    <a:pt x="2288" y="5034"/>
                    <a:pt x="2268" y="50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1136400" y="4419575"/>
              <a:ext cx="54725" cy="45275"/>
            </a:xfrm>
            <a:custGeom>
              <a:rect b="b" l="l" r="r" t="t"/>
              <a:pathLst>
                <a:path extrusionOk="0" h="1811" w="2189">
                  <a:moveTo>
                    <a:pt x="1970" y="816"/>
                  </a:moveTo>
                  <a:cubicBezTo>
                    <a:pt x="2189" y="1293"/>
                    <a:pt x="1970" y="1711"/>
                    <a:pt x="1492" y="1751"/>
                  </a:cubicBezTo>
                  <a:cubicBezTo>
                    <a:pt x="1015" y="1810"/>
                    <a:pt x="458" y="1472"/>
                    <a:pt x="219" y="1015"/>
                  </a:cubicBezTo>
                  <a:cubicBezTo>
                    <a:pt x="0" y="537"/>
                    <a:pt x="219" y="119"/>
                    <a:pt x="697" y="60"/>
                  </a:cubicBezTo>
                  <a:cubicBezTo>
                    <a:pt x="1174" y="0"/>
                    <a:pt x="1751" y="338"/>
                    <a:pt x="197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1227400" y="4410125"/>
              <a:ext cx="54725" cy="45275"/>
            </a:xfrm>
            <a:custGeom>
              <a:rect b="b" l="l" r="r" t="t"/>
              <a:pathLst>
                <a:path extrusionOk="0" h="1811" w="2189">
                  <a:moveTo>
                    <a:pt x="1990" y="816"/>
                  </a:moveTo>
                  <a:cubicBezTo>
                    <a:pt x="2189" y="1293"/>
                    <a:pt x="1950" y="1711"/>
                    <a:pt x="1453" y="1771"/>
                  </a:cubicBezTo>
                  <a:cubicBezTo>
                    <a:pt x="956" y="1810"/>
                    <a:pt x="419" y="1452"/>
                    <a:pt x="200" y="995"/>
                  </a:cubicBezTo>
                  <a:cubicBezTo>
                    <a:pt x="1" y="517"/>
                    <a:pt x="220" y="100"/>
                    <a:pt x="717" y="40"/>
                  </a:cubicBezTo>
                  <a:cubicBezTo>
                    <a:pt x="1214" y="0"/>
                    <a:pt x="1791" y="338"/>
                    <a:pt x="19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357200" y="4266400"/>
              <a:ext cx="67175" cy="113400"/>
            </a:xfrm>
            <a:custGeom>
              <a:rect b="b" l="l" r="r" t="t"/>
              <a:pathLst>
                <a:path extrusionOk="0" h="4536" w="2687">
                  <a:moveTo>
                    <a:pt x="1831" y="4536"/>
                  </a:moveTo>
                  <a:cubicBezTo>
                    <a:pt x="1771" y="4496"/>
                    <a:pt x="1692" y="4436"/>
                    <a:pt x="1632" y="4357"/>
                  </a:cubicBezTo>
                  <a:lnTo>
                    <a:pt x="1" y="0"/>
                  </a:lnTo>
                  <a:lnTo>
                    <a:pt x="200" y="0"/>
                  </a:lnTo>
                  <a:cubicBezTo>
                    <a:pt x="200" y="0"/>
                    <a:pt x="319" y="0"/>
                    <a:pt x="498" y="20"/>
                  </a:cubicBezTo>
                  <a:cubicBezTo>
                    <a:pt x="737" y="60"/>
                    <a:pt x="995" y="119"/>
                    <a:pt x="1194" y="199"/>
                  </a:cubicBezTo>
                  <a:cubicBezTo>
                    <a:pt x="1930" y="458"/>
                    <a:pt x="2428" y="875"/>
                    <a:pt x="2627" y="1412"/>
                  </a:cubicBezTo>
                  <a:cubicBezTo>
                    <a:pt x="2686" y="1512"/>
                    <a:pt x="2627" y="1611"/>
                    <a:pt x="2527" y="1611"/>
                  </a:cubicBezTo>
                  <a:cubicBezTo>
                    <a:pt x="2428" y="1611"/>
                    <a:pt x="2308" y="1552"/>
                    <a:pt x="2288" y="1432"/>
                  </a:cubicBezTo>
                  <a:cubicBezTo>
                    <a:pt x="2129" y="1035"/>
                    <a:pt x="1791" y="776"/>
                    <a:pt x="1194" y="577"/>
                  </a:cubicBezTo>
                  <a:cubicBezTo>
                    <a:pt x="995" y="497"/>
                    <a:pt x="796" y="438"/>
                    <a:pt x="578" y="418"/>
                  </a:cubicBezTo>
                  <a:lnTo>
                    <a:pt x="518" y="418"/>
                  </a:lnTo>
                  <a:lnTo>
                    <a:pt x="1990" y="4337"/>
                  </a:lnTo>
                  <a:cubicBezTo>
                    <a:pt x="2030" y="4436"/>
                    <a:pt x="1990" y="4536"/>
                    <a:pt x="1891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1354725" y="4352425"/>
              <a:ext cx="58200" cy="47275"/>
            </a:xfrm>
            <a:custGeom>
              <a:rect b="b" l="l" r="r" t="t"/>
              <a:pathLst>
                <a:path extrusionOk="0" h="1891" w="2328">
                  <a:moveTo>
                    <a:pt x="2129" y="896"/>
                  </a:moveTo>
                  <a:cubicBezTo>
                    <a:pt x="2328" y="1393"/>
                    <a:pt x="2029" y="1831"/>
                    <a:pt x="1512" y="1851"/>
                  </a:cubicBezTo>
                  <a:cubicBezTo>
                    <a:pt x="975" y="1890"/>
                    <a:pt x="378" y="1512"/>
                    <a:pt x="199" y="1015"/>
                  </a:cubicBezTo>
                  <a:cubicBezTo>
                    <a:pt x="0" y="518"/>
                    <a:pt x="279" y="60"/>
                    <a:pt x="816" y="40"/>
                  </a:cubicBezTo>
                  <a:cubicBezTo>
                    <a:pt x="1333" y="1"/>
                    <a:pt x="1930" y="398"/>
                    <a:pt x="2129" y="8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2117100" y="4201750"/>
              <a:ext cx="63700" cy="120850"/>
            </a:xfrm>
            <a:custGeom>
              <a:rect b="b" l="l" r="r" t="t"/>
              <a:pathLst>
                <a:path extrusionOk="0" h="4834" w="2548">
                  <a:moveTo>
                    <a:pt x="200" y="4834"/>
                  </a:moveTo>
                  <a:lnTo>
                    <a:pt x="200" y="4834"/>
                  </a:lnTo>
                  <a:cubicBezTo>
                    <a:pt x="60" y="4794"/>
                    <a:pt x="1" y="4675"/>
                    <a:pt x="1" y="4575"/>
                  </a:cubicBezTo>
                  <a:lnTo>
                    <a:pt x="140" y="0"/>
                  </a:lnTo>
                  <a:lnTo>
                    <a:pt x="359" y="80"/>
                  </a:lnTo>
                  <a:cubicBezTo>
                    <a:pt x="399" y="80"/>
                    <a:pt x="916" y="279"/>
                    <a:pt x="1453" y="617"/>
                  </a:cubicBezTo>
                  <a:cubicBezTo>
                    <a:pt x="2408" y="1273"/>
                    <a:pt x="2547" y="1890"/>
                    <a:pt x="2527" y="2288"/>
                  </a:cubicBezTo>
                  <a:cubicBezTo>
                    <a:pt x="2527" y="2407"/>
                    <a:pt x="2428" y="2467"/>
                    <a:pt x="2328" y="2447"/>
                  </a:cubicBezTo>
                  <a:cubicBezTo>
                    <a:pt x="2229" y="2407"/>
                    <a:pt x="2149" y="2288"/>
                    <a:pt x="2149" y="2188"/>
                  </a:cubicBezTo>
                  <a:cubicBezTo>
                    <a:pt x="2189" y="1790"/>
                    <a:pt x="1911" y="1373"/>
                    <a:pt x="1314" y="975"/>
                  </a:cubicBezTo>
                  <a:cubicBezTo>
                    <a:pt x="1035" y="776"/>
                    <a:pt x="737" y="657"/>
                    <a:pt x="538" y="577"/>
                  </a:cubicBezTo>
                  <a:lnTo>
                    <a:pt x="379" y="4695"/>
                  </a:lnTo>
                  <a:cubicBezTo>
                    <a:pt x="399" y="4774"/>
                    <a:pt x="319" y="4834"/>
                    <a:pt x="200" y="4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2070850" y="4285775"/>
              <a:ext cx="57225" cy="52750"/>
            </a:xfrm>
            <a:custGeom>
              <a:rect b="b" l="l" r="r" t="t"/>
              <a:pathLst>
                <a:path extrusionOk="0" h="2110" w="2289">
                  <a:moveTo>
                    <a:pt x="2269" y="1294"/>
                  </a:moveTo>
                  <a:cubicBezTo>
                    <a:pt x="2229" y="1811"/>
                    <a:pt x="1731" y="2110"/>
                    <a:pt x="1115" y="1990"/>
                  </a:cubicBezTo>
                  <a:cubicBezTo>
                    <a:pt x="816" y="1911"/>
                    <a:pt x="538" y="1732"/>
                    <a:pt x="319" y="1533"/>
                  </a:cubicBezTo>
                  <a:cubicBezTo>
                    <a:pt x="120" y="1314"/>
                    <a:pt x="1" y="1075"/>
                    <a:pt x="1" y="797"/>
                  </a:cubicBezTo>
                  <a:cubicBezTo>
                    <a:pt x="1" y="518"/>
                    <a:pt x="120" y="319"/>
                    <a:pt x="319" y="160"/>
                  </a:cubicBezTo>
                  <a:cubicBezTo>
                    <a:pt x="518" y="41"/>
                    <a:pt x="816" y="1"/>
                    <a:pt x="1155" y="80"/>
                  </a:cubicBezTo>
                  <a:cubicBezTo>
                    <a:pt x="1791" y="200"/>
                    <a:pt x="2288" y="777"/>
                    <a:pt x="2269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893800" y="4281300"/>
              <a:ext cx="25400" cy="119900"/>
            </a:xfrm>
            <a:custGeom>
              <a:rect b="b" l="l" r="r" t="t"/>
              <a:pathLst>
                <a:path extrusionOk="0" h="4796" w="1016">
                  <a:moveTo>
                    <a:pt x="817" y="4775"/>
                  </a:moveTo>
                  <a:cubicBezTo>
                    <a:pt x="717" y="4755"/>
                    <a:pt x="638" y="4656"/>
                    <a:pt x="618" y="4556"/>
                  </a:cubicBezTo>
                  <a:lnTo>
                    <a:pt x="21" y="200"/>
                  </a:lnTo>
                  <a:cubicBezTo>
                    <a:pt x="1" y="80"/>
                    <a:pt x="61" y="1"/>
                    <a:pt x="200" y="1"/>
                  </a:cubicBezTo>
                  <a:cubicBezTo>
                    <a:pt x="299" y="1"/>
                    <a:pt x="399" y="100"/>
                    <a:pt x="419" y="220"/>
                  </a:cubicBezTo>
                  <a:lnTo>
                    <a:pt x="1016" y="4576"/>
                  </a:lnTo>
                  <a:cubicBezTo>
                    <a:pt x="1016" y="4735"/>
                    <a:pt x="936" y="4795"/>
                    <a:pt x="817" y="4775"/>
                  </a:cubicBezTo>
                  <a:cubicBezTo>
                    <a:pt x="836" y="4795"/>
                    <a:pt x="817" y="4795"/>
                    <a:pt x="817" y="4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891825" y="4263400"/>
              <a:ext cx="58700" cy="50750"/>
            </a:xfrm>
            <a:custGeom>
              <a:rect b="b" l="l" r="r" t="t"/>
              <a:pathLst>
                <a:path extrusionOk="0" h="2030" w="2348">
                  <a:moveTo>
                    <a:pt x="80" y="916"/>
                  </a:moveTo>
                  <a:cubicBezTo>
                    <a:pt x="0" y="399"/>
                    <a:pt x="458" y="1"/>
                    <a:pt x="1075" y="80"/>
                  </a:cubicBezTo>
                  <a:cubicBezTo>
                    <a:pt x="1691" y="140"/>
                    <a:pt x="2248" y="617"/>
                    <a:pt x="2288" y="1135"/>
                  </a:cubicBezTo>
                  <a:cubicBezTo>
                    <a:pt x="2348" y="1672"/>
                    <a:pt x="1890" y="2030"/>
                    <a:pt x="1293" y="1990"/>
                  </a:cubicBezTo>
                  <a:cubicBezTo>
                    <a:pt x="697" y="1910"/>
                    <a:pt x="140" y="1433"/>
                    <a:pt x="80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568575" y="4335525"/>
              <a:ext cx="226300" cy="124350"/>
            </a:xfrm>
            <a:custGeom>
              <a:rect b="b" l="l" r="r" t="t"/>
              <a:pathLst>
                <a:path extrusionOk="0" h="4974" w="9052">
                  <a:moveTo>
                    <a:pt x="1611" y="4973"/>
                  </a:moveTo>
                  <a:cubicBezTo>
                    <a:pt x="1532" y="4953"/>
                    <a:pt x="1432" y="4874"/>
                    <a:pt x="1413" y="4774"/>
                  </a:cubicBezTo>
                  <a:lnTo>
                    <a:pt x="0" y="139"/>
                  </a:lnTo>
                  <a:lnTo>
                    <a:pt x="179" y="139"/>
                  </a:lnTo>
                  <a:cubicBezTo>
                    <a:pt x="3203" y="20"/>
                    <a:pt x="5550" y="0"/>
                    <a:pt x="7778" y="40"/>
                  </a:cubicBezTo>
                  <a:lnTo>
                    <a:pt x="7977" y="40"/>
                  </a:lnTo>
                  <a:lnTo>
                    <a:pt x="9031" y="4755"/>
                  </a:lnTo>
                  <a:cubicBezTo>
                    <a:pt x="9051" y="4874"/>
                    <a:pt x="8972" y="4953"/>
                    <a:pt x="8872" y="4953"/>
                  </a:cubicBezTo>
                  <a:cubicBezTo>
                    <a:pt x="8773" y="4953"/>
                    <a:pt x="8673" y="4854"/>
                    <a:pt x="8653" y="4715"/>
                  </a:cubicBezTo>
                  <a:lnTo>
                    <a:pt x="7719" y="418"/>
                  </a:lnTo>
                  <a:cubicBezTo>
                    <a:pt x="5590" y="378"/>
                    <a:pt x="3362" y="398"/>
                    <a:pt x="517" y="498"/>
                  </a:cubicBezTo>
                  <a:lnTo>
                    <a:pt x="1810" y="4715"/>
                  </a:lnTo>
                  <a:cubicBezTo>
                    <a:pt x="1850" y="4854"/>
                    <a:pt x="1791" y="4914"/>
                    <a:pt x="1691" y="4914"/>
                  </a:cubicBezTo>
                  <a:cubicBezTo>
                    <a:pt x="1671" y="4973"/>
                    <a:pt x="1631" y="4973"/>
                    <a:pt x="1611" y="49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566575" y="4433000"/>
              <a:ext cx="53750" cy="45275"/>
            </a:xfrm>
            <a:custGeom>
              <a:rect b="b" l="l" r="r" t="t"/>
              <a:pathLst>
                <a:path extrusionOk="0" h="1811" w="2150">
                  <a:moveTo>
                    <a:pt x="1990" y="875"/>
                  </a:moveTo>
                  <a:cubicBezTo>
                    <a:pt x="2149" y="1373"/>
                    <a:pt x="1851" y="1771"/>
                    <a:pt x="1353" y="1791"/>
                  </a:cubicBezTo>
                  <a:cubicBezTo>
                    <a:pt x="856" y="1810"/>
                    <a:pt x="299" y="1413"/>
                    <a:pt x="160" y="955"/>
                  </a:cubicBezTo>
                  <a:cubicBezTo>
                    <a:pt x="1" y="458"/>
                    <a:pt x="279" y="60"/>
                    <a:pt x="796" y="20"/>
                  </a:cubicBezTo>
                  <a:cubicBezTo>
                    <a:pt x="1294" y="0"/>
                    <a:pt x="1851" y="378"/>
                    <a:pt x="199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746100" y="4431000"/>
              <a:ext cx="52250" cy="46275"/>
            </a:xfrm>
            <a:custGeom>
              <a:rect b="b" l="l" r="r" t="t"/>
              <a:pathLst>
                <a:path extrusionOk="0" h="1851" w="2090">
                  <a:moveTo>
                    <a:pt x="1990" y="955"/>
                  </a:moveTo>
                  <a:cubicBezTo>
                    <a:pt x="2090" y="1453"/>
                    <a:pt x="1771" y="1851"/>
                    <a:pt x="1274" y="1831"/>
                  </a:cubicBezTo>
                  <a:cubicBezTo>
                    <a:pt x="777" y="1831"/>
                    <a:pt x="259" y="1393"/>
                    <a:pt x="140" y="896"/>
                  </a:cubicBezTo>
                  <a:cubicBezTo>
                    <a:pt x="1" y="398"/>
                    <a:pt x="339" y="1"/>
                    <a:pt x="856" y="1"/>
                  </a:cubicBezTo>
                  <a:cubicBezTo>
                    <a:pt x="1373" y="40"/>
                    <a:pt x="1891" y="458"/>
                    <a:pt x="199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1656600" y="4431000"/>
              <a:ext cx="53225" cy="44775"/>
            </a:xfrm>
            <a:custGeom>
              <a:rect b="b" l="l" r="r" t="t"/>
              <a:pathLst>
                <a:path extrusionOk="0" h="1791" w="2129">
                  <a:moveTo>
                    <a:pt x="2009" y="896"/>
                  </a:moveTo>
                  <a:cubicBezTo>
                    <a:pt x="2129" y="1393"/>
                    <a:pt x="1830" y="1791"/>
                    <a:pt x="1333" y="1791"/>
                  </a:cubicBezTo>
                  <a:cubicBezTo>
                    <a:pt x="836" y="1791"/>
                    <a:pt x="299" y="1393"/>
                    <a:pt x="159" y="896"/>
                  </a:cubicBezTo>
                  <a:cubicBezTo>
                    <a:pt x="0" y="398"/>
                    <a:pt x="299" y="1"/>
                    <a:pt x="836" y="1"/>
                  </a:cubicBezTo>
                  <a:cubicBezTo>
                    <a:pt x="1333" y="1"/>
                    <a:pt x="1850" y="398"/>
                    <a:pt x="2009" y="8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663550" y="4339000"/>
              <a:ext cx="39825" cy="114400"/>
            </a:xfrm>
            <a:custGeom>
              <a:rect b="b" l="l" r="r" t="t"/>
              <a:pathLst>
                <a:path extrusionOk="0" h="4576" w="1593">
                  <a:moveTo>
                    <a:pt x="1214" y="4576"/>
                  </a:moveTo>
                  <a:lnTo>
                    <a:pt x="1" y="40"/>
                  </a:lnTo>
                  <a:lnTo>
                    <a:pt x="379" y="0"/>
                  </a:lnTo>
                  <a:lnTo>
                    <a:pt x="1592" y="457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1576525" y="4359875"/>
              <a:ext cx="197950" cy="13475"/>
            </a:xfrm>
            <a:custGeom>
              <a:rect b="b" l="l" r="r" t="t"/>
              <a:pathLst>
                <a:path extrusionOk="0" h="539" w="7918">
                  <a:moveTo>
                    <a:pt x="219" y="538"/>
                  </a:moveTo>
                  <a:cubicBezTo>
                    <a:pt x="160" y="518"/>
                    <a:pt x="60" y="439"/>
                    <a:pt x="40" y="339"/>
                  </a:cubicBezTo>
                  <a:cubicBezTo>
                    <a:pt x="0" y="240"/>
                    <a:pt x="60" y="140"/>
                    <a:pt x="160" y="140"/>
                  </a:cubicBezTo>
                  <a:cubicBezTo>
                    <a:pt x="3163" y="21"/>
                    <a:pt x="5471" y="1"/>
                    <a:pt x="7659" y="61"/>
                  </a:cubicBezTo>
                  <a:cubicBezTo>
                    <a:pt x="7759" y="61"/>
                    <a:pt x="7858" y="160"/>
                    <a:pt x="7898" y="260"/>
                  </a:cubicBezTo>
                  <a:cubicBezTo>
                    <a:pt x="7918" y="399"/>
                    <a:pt x="7838" y="458"/>
                    <a:pt x="7739" y="458"/>
                  </a:cubicBezTo>
                  <a:cubicBezTo>
                    <a:pt x="5551" y="399"/>
                    <a:pt x="3243" y="419"/>
                    <a:pt x="259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2220050" y="4420050"/>
              <a:ext cx="128825" cy="165150"/>
            </a:xfrm>
            <a:custGeom>
              <a:rect b="b" l="l" r="r" t="t"/>
              <a:pathLst>
                <a:path extrusionOk="0" h="6606" w="5153">
                  <a:moveTo>
                    <a:pt x="3681" y="6585"/>
                  </a:moveTo>
                  <a:cubicBezTo>
                    <a:pt x="3661" y="6585"/>
                    <a:pt x="3641" y="6585"/>
                    <a:pt x="3641" y="6566"/>
                  </a:cubicBezTo>
                  <a:cubicBezTo>
                    <a:pt x="3541" y="6506"/>
                    <a:pt x="3482" y="6367"/>
                    <a:pt x="3502" y="6267"/>
                  </a:cubicBezTo>
                  <a:lnTo>
                    <a:pt x="4675" y="2209"/>
                  </a:lnTo>
                  <a:cubicBezTo>
                    <a:pt x="3541" y="1592"/>
                    <a:pt x="2308" y="1035"/>
                    <a:pt x="1075" y="538"/>
                  </a:cubicBezTo>
                  <a:lnTo>
                    <a:pt x="398" y="4795"/>
                  </a:lnTo>
                  <a:cubicBezTo>
                    <a:pt x="379" y="4914"/>
                    <a:pt x="279" y="4974"/>
                    <a:pt x="180" y="4914"/>
                  </a:cubicBezTo>
                  <a:cubicBezTo>
                    <a:pt x="80" y="4875"/>
                    <a:pt x="1" y="4755"/>
                    <a:pt x="20" y="4656"/>
                  </a:cubicBezTo>
                  <a:lnTo>
                    <a:pt x="757" y="1"/>
                  </a:lnTo>
                  <a:lnTo>
                    <a:pt x="936" y="61"/>
                  </a:lnTo>
                  <a:cubicBezTo>
                    <a:pt x="2348" y="618"/>
                    <a:pt x="3681" y="1234"/>
                    <a:pt x="4974" y="1931"/>
                  </a:cubicBezTo>
                  <a:lnTo>
                    <a:pt x="5153" y="2030"/>
                  </a:lnTo>
                  <a:lnTo>
                    <a:pt x="3860" y="6486"/>
                  </a:lnTo>
                  <a:cubicBezTo>
                    <a:pt x="3840" y="6566"/>
                    <a:pt x="3760" y="6605"/>
                    <a:pt x="3681" y="65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2185250" y="4504100"/>
              <a:ext cx="47250" cy="53250"/>
            </a:xfrm>
            <a:custGeom>
              <a:rect b="b" l="l" r="r" t="t"/>
              <a:pathLst>
                <a:path extrusionOk="0" h="2130" w="1890">
                  <a:moveTo>
                    <a:pt x="1810" y="1413"/>
                  </a:moveTo>
                  <a:cubicBezTo>
                    <a:pt x="1751" y="1911"/>
                    <a:pt x="1293" y="2129"/>
                    <a:pt x="816" y="1950"/>
                  </a:cubicBezTo>
                  <a:cubicBezTo>
                    <a:pt x="358" y="1791"/>
                    <a:pt x="0" y="1234"/>
                    <a:pt x="60" y="737"/>
                  </a:cubicBezTo>
                  <a:cubicBezTo>
                    <a:pt x="100" y="240"/>
                    <a:pt x="557" y="1"/>
                    <a:pt x="1054" y="160"/>
                  </a:cubicBezTo>
                  <a:cubicBezTo>
                    <a:pt x="1572" y="359"/>
                    <a:pt x="1890" y="936"/>
                    <a:pt x="1810" y="14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2274250" y="4545875"/>
              <a:ext cx="44800" cy="49775"/>
            </a:xfrm>
            <a:custGeom>
              <a:rect b="b" l="l" r="r" t="t"/>
              <a:pathLst>
                <a:path extrusionOk="0" h="1991" w="1792">
                  <a:moveTo>
                    <a:pt x="1712" y="1453"/>
                  </a:moveTo>
                  <a:cubicBezTo>
                    <a:pt x="1632" y="1672"/>
                    <a:pt x="1493" y="1851"/>
                    <a:pt x="1314" y="1930"/>
                  </a:cubicBezTo>
                  <a:cubicBezTo>
                    <a:pt x="1115" y="1990"/>
                    <a:pt x="896" y="1990"/>
                    <a:pt x="677" y="1871"/>
                  </a:cubicBezTo>
                  <a:cubicBezTo>
                    <a:pt x="578" y="1831"/>
                    <a:pt x="478" y="1731"/>
                    <a:pt x="359" y="1632"/>
                  </a:cubicBezTo>
                  <a:cubicBezTo>
                    <a:pt x="299" y="1533"/>
                    <a:pt x="220" y="1433"/>
                    <a:pt x="140" y="1314"/>
                  </a:cubicBezTo>
                  <a:cubicBezTo>
                    <a:pt x="41" y="1075"/>
                    <a:pt x="1" y="816"/>
                    <a:pt x="41" y="558"/>
                  </a:cubicBezTo>
                  <a:cubicBezTo>
                    <a:pt x="100" y="319"/>
                    <a:pt x="240" y="140"/>
                    <a:pt x="439" y="60"/>
                  </a:cubicBezTo>
                  <a:cubicBezTo>
                    <a:pt x="538" y="1"/>
                    <a:pt x="637" y="1"/>
                    <a:pt x="757" y="1"/>
                  </a:cubicBezTo>
                  <a:cubicBezTo>
                    <a:pt x="896" y="1"/>
                    <a:pt x="996" y="60"/>
                    <a:pt x="1115" y="100"/>
                  </a:cubicBezTo>
                  <a:cubicBezTo>
                    <a:pt x="1334" y="240"/>
                    <a:pt x="1533" y="458"/>
                    <a:pt x="1632" y="677"/>
                  </a:cubicBezTo>
                  <a:cubicBezTo>
                    <a:pt x="1771" y="956"/>
                    <a:pt x="1791" y="1234"/>
                    <a:pt x="1712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3210200" y="5299825"/>
              <a:ext cx="119900" cy="184025"/>
            </a:xfrm>
            <a:custGeom>
              <a:rect b="b" l="l" r="r" t="t"/>
              <a:pathLst>
                <a:path extrusionOk="0" h="7361" w="4796">
                  <a:moveTo>
                    <a:pt x="4059" y="7321"/>
                  </a:moveTo>
                  <a:lnTo>
                    <a:pt x="4059" y="7321"/>
                  </a:lnTo>
                  <a:cubicBezTo>
                    <a:pt x="3960" y="7281"/>
                    <a:pt x="3880" y="7162"/>
                    <a:pt x="3880" y="7022"/>
                  </a:cubicBezTo>
                  <a:lnTo>
                    <a:pt x="4417" y="1910"/>
                  </a:lnTo>
                  <a:cubicBezTo>
                    <a:pt x="3383" y="1552"/>
                    <a:pt x="2348" y="1154"/>
                    <a:pt x="1234" y="637"/>
                  </a:cubicBezTo>
                  <a:lnTo>
                    <a:pt x="379" y="5550"/>
                  </a:lnTo>
                  <a:cubicBezTo>
                    <a:pt x="359" y="5690"/>
                    <a:pt x="260" y="5749"/>
                    <a:pt x="160" y="5709"/>
                  </a:cubicBezTo>
                  <a:cubicBezTo>
                    <a:pt x="61" y="5650"/>
                    <a:pt x="1" y="5510"/>
                    <a:pt x="41" y="5391"/>
                  </a:cubicBezTo>
                  <a:lnTo>
                    <a:pt x="956" y="0"/>
                  </a:lnTo>
                  <a:lnTo>
                    <a:pt x="1115" y="60"/>
                  </a:lnTo>
                  <a:cubicBezTo>
                    <a:pt x="2368" y="637"/>
                    <a:pt x="3502" y="1074"/>
                    <a:pt x="4636" y="1432"/>
                  </a:cubicBezTo>
                  <a:lnTo>
                    <a:pt x="4795" y="1492"/>
                  </a:lnTo>
                  <a:lnTo>
                    <a:pt x="4238" y="7102"/>
                  </a:lnTo>
                  <a:cubicBezTo>
                    <a:pt x="4258" y="7281"/>
                    <a:pt x="4159" y="7361"/>
                    <a:pt x="4059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3171925" y="5398275"/>
              <a:ext cx="49750" cy="58725"/>
            </a:xfrm>
            <a:custGeom>
              <a:rect b="b" l="l" r="r" t="t"/>
              <a:pathLst>
                <a:path extrusionOk="0" h="2349" w="1990">
                  <a:moveTo>
                    <a:pt x="1930" y="1652"/>
                  </a:moveTo>
                  <a:cubicBezTo>
                    <a:pt x="1890" y="1931"/>
                    <a:pt x="1731" y="2149"/>
                    <a:pt x="1532" y="2249"/>
                  </a:cubicBezTo>
                  <a:cubicBezTo>
                    <a:pt x="1333" y="2348"/>
                    <a:pt x="1074" y="2348"/>
                    <a:pt x="816" y="2189"/>
                  </a:cubicBezTo>
                  <a:cubicBezTo>
                    <a:pt x="537" y="2050"/>
                    <a:pt x="338" y="1831"/>
                    <a:pt x="199" y="1553"/>
                  </a:cubicBezTo>
                  <a:cubicBezTo>
                    <a:pt x="80" y="1274"/>
                    <a:pt x="0" y="956"/>
                    <a:pt x="80" y="677"/>
                  </a:cubicBezTo>
                  <a:cubicBezTo>
                    <a:pt x="120" y="399"/>
                    <a:pt x="299" y="200"/>
                    <a:pt x="498" y="100"/>
                  </a:cubicBezTo>
                  <a:cubicBezTo>
                    <a:pt x="696" y="1"/>
                    <a:pt x="935" y="1"/>
                    <a:pt x="1214" y="160"/>
                  </a:cubicBezTo>
                  <a:cubicBezTo>
                    <a:pt x="1472" y="279"/>
                    <a:pt x="1691" y="538"/>
                    <a:pt x="1810" y="777"/>
                  </a:cubicBezTo>
                  <a:cubicBezTo>
                    <a:pt x="1930" y="1055"/>
                    <a:pt x="1989" y="1354"/>
                    <a:pt x="1930" y="16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3268900" y="5439075"/>
              <a:ext cx="50250" cy="62675"/>
            </a:xfrm>
            <a:custGeom>
              <a:rect b="b" l="l" r="r" t="t"/>
              <a:pathLst>
                <a:path extrusionOk="0" h="2507" w="2010">
                  <a:moveTo>
                    <a:pt x="1970" y="1592"/>
                  </a:moveTo>
                  <a:cubicBezTo>
                    <a:pt x="1910" y="2188"/>
                    <a:pt x="1433" y="2507"/>
                    <a:pt x="895" y="2308"/>
                  </a:cubicBezTo>
                  <a:cubicBezTo>
                    <a:pt x="338" y="2109"/>
                    <a:pt x="0" y="1452"/>
                    <a:pt x="80" y="856"/>
                  </a:cubicBezTo>
                  <a:cubicBezTo>
                    <a:pt x="140" y="259"/>
                    <a:pt x="617" y="0"/>
                    <a:pt x="1134" y="159"/>
                  </a:cubicBezTo>
                  <a:cubicBezTo>
                    <a:pt x="1631" y="358"/>
                    <a:pt x="2009" y="1015"/>
                    <a:pt x="1970" y="15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2453300" y="4534450"/>
              <a:ext cx="87550" cy="102975"/>
            </a:xfrm>
            <a:custGeom>
              <a:rect b="b" l="l" r="r" t="t"/>
              <a:pathLst>
                <a:path extrusionOk="0" h="4119" w="3502">
                  <a:moveTo>
                    <a:pt x="219" y="4118"/>
                  </a:moveTo>
                  <a:cubicBezTo>
                    <a:pt x="199" y="4118"/>
                    <a:pt x="140" y="4098"/>
                    <a:pt x="120" y="4078"/>
                  </a:cubicBezTo>
                  <a:cubicBezTo>
                    <a:pt x="20" y="3999"/>
                    <a:pt x="0" y="3859"/>
                    <a:pt x="40" y="3760"/>
                  </a:cubicBezTo>
                  <a:lnTo>
                    <a:pt x="2268" y="0"/>
                  </a:lnTo>
                  <a:lnTo>
                    <a:pt x="2427" y="179"/>
                  </a:lnTo>
                  <a:cubicBezTo>
                    <a:pt x="2467" y="199"/>
                    <a:pt x="2825" y="597"/>
                    <a:pt x="3123" y="1194"/>
                  </a:cubicBezTo>
                  <a:cubicBezTo>
                    <a:pt x="3302" y="1532"/>
                    <a:pt x="3402" y="1830"/>
                    <a:pt x="3462" y="2129"/>
                  </a:cubicBezTo>
                  <a:cubicBezTo>
                    <a:pt x="3501" y="2507"/>
                    <a:pt x="3422" y="2825"/>
                    <a:pt x="3263" y="3104"/>
                  </a:cubicBezTo>
                  <a:cubicBezTo>
                    <a:pt x="3203" y="3203"/>
                    <a:pt x="3084" y="3203"/>
                    <a:pt x="2984" y="3104"/>
                  </a:cubicBezTo>
                  <a:cubicBezTo>
                    <a:pt x="2905" y="3004"/>
                    <a:pt x="2885" y="2885"/>
                    <a:pt x="2924" y="2785"/>
                  </a:cubicBezTo>
                  <a:cubicBezTo>
                    <a:pt x="3084" y="2566"/>
                    <a:pt x="3084" y="2308"/>
                    <a:pt x="3064" y="2129"/>
                  </a:cubicBezTo>
                  <a:cubicBezTo>
                    <a:pt x="3024" y="1910"/>
                    <a:pt x="2924" y="1671"/>
                    <a:pt x="2785" y="1373"/>
                  </a:cubicBezTo>
                  <a:cubicBezTo>
                    <a:pt x="2626" y="1074"/>
                    <a:pt x="2467" y="816"/>
                    <a:pt x="2328" y="677"/>
                  </a:cubicBezTo>
                  <a:lnTo>
                    <a:pt x="338" y="4019"/>
                  </a:lnTo>
                  <a:cubicBezTo>
                    <a:pt x="338" y="4098"/>
                    <a:pt x="279" y="4118"/>
                    <a:pt x="219" y="4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2416000" y="4587650"/>
              <a:ext cx="53225" cy="59225"/>
            </a:xfrm>
            <a:custGeom>
              <a:rect b="b" l="l" r="r" t="t"/>
              <a:pathLst>
                <a:path extrusionOk="0" h="2369" w="2129">
                  <a:moveTo>
                    <a:pt x="1870" y="1930"/>
                  </a:moveTo>
                  <a:cubicBezTo>
                    <a:pt x="1612" y="2348"/>
                    <a:pt x="1035" y="2368"/>
                    <a:pt x="617" y="1990"/>
                  </a:cubicBezTo>
                  <a:cubicBezTo>
                    <a:pt x="179" y="1632"/>
                    <a:pt x="0" y="976"/>
                    <a:pt x="219" y="498"/>
                  </a:cubicBezTo>
                  <a:cubicBezTo>
                    <a:pt x="438" y="60"/>
                    <a:pt x="995" y="1"/>
                    <a:pt x="1492" y="399"/>
                  </a:cubicBezTo>
                  <a:cubicBezTo>
                    <a:pt x="1970" y="797"/>
                    <a:pt x="2129" y="1493"/>
                    <a:pt x="1870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3462350" y="5484825"/>
              <a:ext cx="53250" cy="149700"/>
            </a:xfrm>
            <a:custGeom>
              <a:rect b="b" l="l" r="r" t="t"/>
              <a:pathLst>
                <a:path extrusionOk="0" h="5988" w="2130">
                  <a:moveTo>
                    <a:pt x="160" y="5968"/>
                  </a:moveTo>
                  <a:cubicBezTo>
                    <a:pt x="60" y="5948"/>
                    <a:pt x="1" y="5829"/>
                    <a:pt x="1" y="5690"/>
                  </a:cubicBezTo>
                  <a:lnTo>
                    <a:pt x="60" y="0"/>
                  </a:lnTo>
                  <a:lnTo>
                    <a:pt x="259" y="80"/>
                  </a:lnTo>
                  <a:cubicBezTo>
                    <a:pt x="299" y="80"/>
                    <a:pt x="717" y="219"/>
                    <a:pt x="1154" y="557"/>
                  </a:cubicBezTo>
                  <a:cubicBezTo>
                    <a:pt x="1791" y="995"/>
                    <a:pt x="2109" y="1612"/>
                    <a:pt x="2129" y="2348"/>
                  </a:cubicBezTo>
                  <a:cubicBezTo>
                    <a:pt x="2129" y="2487"/>
                    <a:pt x="2049" y="2586"/>
                    <a:pt x="1950" y="2586"/>
                  </a:cubicBezTo>
                  <a:cubicBezTo>
                    <a:pt x="1851" y="2586"/>
                    <a:pt x="1791" y="2467"/>
                    <a:pt x="1791" y="2308"/>
                  </a:cubicBezTo>
                  <a:cubicBezTo>
                    <a:pt x="1791" y="1811"/>
                    <a:pt x="1532" y="1373"/>
                    <a:pt x="1035" y="1015"/>
                  </a:cubicBezTo>
                  <a:cubicBezTo>
                    <a:pt x="816" y="836"/>
                    <a:pt x="597" y="736"/>
                    <a:pt x="438" y="677"/>
                  </a:cubicBezTo>
                  <a:lnTo>
                    <a:pt x="398" y="5769"/>
                  </a:lnTo>
                  <a:cubicBezTo>
                    <a:pt x="339" y="5889"/>
                    <a:pt x="259" y="5988"/>
                    <a:pt x="160" y="5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3418100" y="5591750"/>
              <a:ext cx="54225" cy="64675"/>
            </a:xfrm>
            <a:custGeom>
              <a:rect b="b" l="l" r="r" t="t"/>
              <a:pathLst>
                <a:path extrusionOk="0" h="2587" w="2169">
                  <a:moveTo>
                    <a:pt x="2168" y="1472"/>
                  </a:moveTo>
                  <a:cubicBezTo>
                    <a:pt x="2168" y="2109"/>
                    <a:pt x="1671" y="2586"/>
                    <a:pt x="1074" y="2487"/>
                  </a:cubicBezTo>
                  <a:cubicBezTo>
                    <a:pt x="458" y="2367"/>
                    <a:pt x="0" y="1751"/>
                    <a:pt x="20" y="1094"/>
                  </a:cubicBezTo>
                  <a:cubicBezTo>
                    <a:pt x="40" y="458"/>
                    <a:pt x="517" y="0"/>
                    <a:pt x="1114" y="120"/>
                  </a:cubicBezTo>
                  <a:cubicBezTo>
                    <a:pt x="1711" y="219"/>
                    <a:pt x="2168" y="816"/>
                    <a:pt x="2168" y="14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3023225" y="5140675"/>
              <a:ext cx="78600" cy="121875"/>
            </a:xfrm>
            <a:custGeom>
              <a:rect b="b" l="l" r="r" t="t"/>
              <a:pathLst>
                <a:path extrusionOk="0" h="4875" w="3144">
                  <a:moveTo>
                    <a:pt x="199" y="4834"/>
                  </a:moveTo>
                  <a:cubicBezTo>
                    <a:pt x="179" y="4834"/>
                    <a:pt x="159" y="4815"/>
                    <a:pt x="120" y="4795"/>
                  </a:cubicBezTo>
                  <a:cubicBezTo>
                    <a:pt x="20" y="4715"/>
                    <a:pt x="0" y="4576"/>
                    <a:pt x="60" y="4437"/>
                  </a:cubicBezTo>
                  <a:lnTo>
                    <a:pt x="1910" y="1"/>
                  </a:lnTo>
                  <a:lnTo>
                    <a:pt x="2089" y="199"/>
                  </a:lnTo>
                  <a:cubicBezTo>
                    <a:pt x="2089" y="199"/>
                    <a:pt x="2169" y="299"/>
                    <a:pt x="2288" y="438"/>
                  </a:cubicBezTo>
                  <a:cubicBezTo>
                    <a:pt x="2368" y="538"/>
                    <a:pt x="2507" y="756"/>
                    <a:pt x="2666" y="1035"/>
                  </a:cubicBezTo>
                  <a:cubicBezTo>
                    <a:pt x="3044" y="1731"/>
                    <a:pt x="3143" y="2427"/>
                    <a:pt x="2944" y="3004"/>
                  </a:cubicBezTo>
                  <a:cubicBezTo>
                    <a:pt x="2885" y="3124"/>
                    <a:pt x="2785" y="3144"/>
                    <a:pt x="2686" y="3064"/>
                  </a:cubicBezTo>
                  <a:cubicBezTo>
                    <a:pt x="2586" y="3004"/>
                    <a:pt x="2566" y="2845"/>
                    <a:pt x="2586" y="2726"/>
                  </a:cubicBezTo>
                  <a:cubicBezTo>
                    <a:pt x="2726" y="2308"/>
                    <a:pt x="2666" y="1831"/>
                    <a:pt x="2368" y="1294"/>
                  </a:cubicBezTo>
                  <a:cubicBezTo>
                    <a:pt x="2228" y="1035"/>
                    <a:pt x="2089" y="836"/>
                    <a:pt x="2009" y="737"/>
                  </a:cubicBezTo>
                  <a:lnTo>
                    <a:pt x="338" y="4715"/>
                  </a:lnTo>
                  <a:cubicBezTo>
                    <a:pt x="319" y="4815"/>
                    <a:pt x="259" y="4874"/>
                    <a:pt x="199" y="4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2983425" y="5206825"/>
              <a:ext cx="54250" cy="67150"/>
            </a:xfrm>
            <a:custGeom>
              <a:rect b="b" l="l" r="r" t="t"/>
              <a:pathLst>
                <a:path extrusionOk="0" h="2686" w="2170">
                  <a:moveTo>
                    <a:pt x="1970" y="2129"/>
                  </a:moveTo>
                  <a:cubicBezTo>
                    <a:pt x="1771" y="2646"/>
                    <a:pt x="1194" y="2686"/>
                    <a:pt x="697" y="2248"/>
                  </a:cubicBezTo>
                  <a:cubicBezTo>
                    <a:pt x="200" y="1771"/>
                    <a:pt x="1" y="1035"/>
                    <a:pt x="259" y="537"/>
                  </a:cubicBezTo>
                  <a:cubicBezTo>
                    <a:pt x="498" y="60"/>
                    <a:pt x="1055" y="0"/>
                    <a:pt x="1513" y="438"/>
                  </a:cubicBezTo>
                  <a:cubicBezTo>
                    <a:pt x="1970" y="856"/>
                    <a:pt x="2169" y="1592"/>
                    <a:pt x="197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2793450" y="5075025"/>
              <a:ext cx="75125" cy="90550"/>
            </a:xfrm>
            <a:custGeom>
              <a:rect b="b" l="l" r="r" t="t"/>
              <a:pathLst>
                <a:path extrusionOk="0" h="3622" w="3005">
                  <a:moveTo>
                    <a:pt x="200" y="3581"/>
                  </a:moveTo>
                  <a:cubicBezTo>
                    <a:pt x="140" y="3581"/>
                    <a:pt x="120" y="3542"/>
                    <a:pt x="61" y="3482"/>
                  </a:cubicBezTo>
                  <a:cubicBezTo>
                    <a:pt x="1" y="3382"/>
                    <a:pt x="1" y="3243"/>
                    <a:pt x="61" y="3164"/>
                  </a:cubicBezTo>
                  <a:lnTo>
                    <a:pt x="2686" y="80"/>
                  </a:lnTo>
                  <a:cubicBezTo>
                    <a:pt x="2746" y="1"/>
                    <a:pt x="2846" y="1"/>
                    <a:pt x="2925" y="140"/>
                  </a:cubicBezTo>
                  <a:cubicBezTo>
                    <a:pt x="3005" y="239"/>
                    <a:pt x="3005" y="379"/>
                    <a:pt x="2925" y="458"/>
                  </a:cubicBezTo>
                  <a:lnTo>
                    <a:pt x="319" y="3542"/>
                  </a:lnTo>
                  <a:cubicBezTo>
                    <a:pt x="279" y="3581"/>
                    <a:pt x="240" y="3621"/>
                    <a:pt x="200" y="3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2854625" y="5071050"/>
              <a:ext cx="50750" cy="66175"/>
            </a:xfrm>
            <a:custGeom>
              <a:rect b="b" l="l" r="r" t="t"/>
              <a:pathLst>
                <a:path extrusionOk="0" h="2647" w="2030">
                  <a:moveTo>
                    <a:pt x="239" y="239"/>
                  </a:moveTo>
                  <a:cubicBezTo>
                    <a:pt x="379" y="60"/>
                    <a:pt x="637" y="1"/>
                    <a:pt x="856" y="40"/>
                  </a:cubicBezTo>
                  <a:cubicBezTo>
                    <a:pt x="1095" y="100"/>
                    <a:pt x="1333" y="259"/>
                    <a:pt x="1532" y="538"/>
                  </a:cubicBezTo>
                  <a:cubicBezTo>
                    <a:pt x="1930" y="1055"/>
                    <a:pt x="2030" y="1811"/>
                    <a:pt x="1731" y="2229"/>
                  </a:cubicBezTo>
                  <a:cubicBezTo>
                    <a:pt x="1433" y="2646"/>
                    <a:pt x="836" y="2527"/>
                    <a:pt x="399" y="1950"/>
                  </a:cubicBezTo>
                  <a:cubicBezTo>
                    <a:pt x="180" y="1691"/>
                    <a:pt x="60" y="1333"/>
                    <a:pt x="40" y="1015"/>
                  </a:cubicBezTo>
                  <a:cubicBezTo>
                    <a:pt x="1" y="717"/>
                    <a:pt x="60" y="418"/>
                    <a:pt x="239" y="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2523425" y="4765200"/>
              <a:ext cx="208900" cy="278525"/>
            </a:xfrm>
            <a:custGeom>
              <a:rect b="b" l="l" r="r" t="t"/>
              <a:pathLst>
                <a:path extrusionOk="0" h="11141" w="8356">
                  <a:moveTo>
                    <a:pt x="5053" y="11140"/>
                  </a:moveTo>
                  <a:cubicBezTo>
                    <a:pt x="4993" y="11140"/>
                    <a:pt x="4953" y="11081"/>
                    <a:pt x="4894" y="11041"/>
                  </a:cubicBezTo>
                  <a:cubicBezTo>
                    <a:pt x="4834" y="10942"/>
                    <a:pt x="4854" y="10782"/>
                    <a:pt x="4934" y="10703"/>
                  </a:cubicBezTo>
                  <a:lnTo>
                    <a:pt x="7858" y="8216"/>
                  </a:lnTo>
                  <a:cubicBezTo>
                    <a:pt x="7360" y="7401"/>
                    <a:pt x="6863" y="6585"/>
                    <a:pt x="6386" y="5789"/>
                  </a:cubicBezTo>
                  <a:cubicBezTo>
                    <a:pt x="5292" y="3979"/>
                    <a:pt x="4277" y="2288"/>
                    <a:pt x="3183" y="637"/>
                  </a:cubicBezTo>
                  <a:lnTo>
                    <a:pt x="358" y="3283"/>
                  </a:lnTo>
                  <a:cubicBezTo>
                    <a:pt x="279" y="3342"/>
                    <a:pt x="159" y="3323"/>
                    <a:pt x="80" y="3203"/>
                  </a:cubicBezTo>
                  <a:cubicBezTo>
                    <a:pt x="0" y="3104"/>
                    <a:pt x="0" y="2945"/>
                    <a:pt x="80" y="2885"/>
                  </a:cubicBezTo>
                  <a:lnTo>
                    <a:pt x="3183" y="1"/>
                  </a:lnTo>
                  <a:lnTo>
                    <a:pt x="3302" y="199"/>
                  </a:lnTo>
                  <a:cubicBezTo>
                    <a:pt x="4456" y="1910"/>
                    <a:pt x="5530" y="3681"/>
                    <a:pt x="6664" y="5531"/>
                  </a:cubicBezTo>
                  <a:cubicBezTo>
                    <a:pt x="7181" y="6406"/>
                    <a:pt x="7718" y="7301"/>
                    <a:pt x="8236" y="8176"/>
                  </a:cubicBezTo>
                  <a:lnTo>
                    <a:pt x="8355" y="8375"/>
                  </a:lnTo>
                  <a:lnTo>
                    <a:pt x="5152" y="11081"/>
                  </a:lnTo>
                  <a:cubicBezTo>
                    <a:pt x="5132" y="11140"/>
                    <a:pt x="5073" y="11140"/>
                    <a:pt x="5053" y="11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2496075" y="4800025"/>
              <a:ext cx="43775" cy="53725"/>
            </a:xfrm>
            <a:custGeom>
              <a:rect b="b" l="l" r="r" t="t"/>
              <a:pathLst>
                <a:path extrusionOk="0" h="2149" w="1751">
                  <a:moveTo>
                    <a:pt x="1492" y="1989"/>
                  </a:moveTo>
                  <a:cubicBezTo>
                    <a:pt x="1313" y="2129"/>
                    <a:pt x="1114" y="2148"/>
                    <a:pt x="895" y="2109"/>
                  </a:cubicBezTo>
                  <a:cubicBezTo>
                    <a:pt x="676" y="2049"/>
                    <a:pt x="477" y="1910"/>
                    <a:pt x="318" y="1671"/>
                  </a:cubicBezTo>
                  <a:cubicBezTo>
                    <a:pt x="0" y="1213"/>
                    <a:pt x="0" y="637"/>
                    <a:pt x="318" y="318"/>
                  </a:cubicBezTo>
                  <a:cubicBezTo>
                    <a:pt x="656" y="0"/>
                    <a:pt x="1174" y="99"/>
                    <a:pt x="1492" y="597"/>
                  </a:cubicBezTo>
                  <a:cubicBezTo>
                    <a:pt x="1671" y="835"/>
                    <a:pt x="1751" y="1114"/>
                    <a:pt x="1751" y="1353"/>
                  </a:cubicBezTo>
                  <a:cubicBezTo>
                    <a:pt x="1751" y="1591"/>
                    <a:pt x="1671" y="1830"/>
                    <a:pt x="1492" y="1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2612925" y="4985025"/>
              <a:ext cx="49775" cy="68650"/>
            </a:xfrm>
            <a:custGeom>
              <a:rect b="b" l="l" r="r" t="t"/>
              <a:pathLst>
                <a:path extrusionOk="0" h="2746" w="1991">
                  <a:moveTo>
                    <a:pt x="1672" y="2467"/>
                  </a:moveTo>
                  <a:cubicBezTo>
                    <a:pt x="1354" y="2745"/>
                    <a:pt x="757" y="2467"/>
                    <a:pt x="379" y="1870"/>
                  </a:cubicBezTo>
                  <a:cubicBezTo>
                    <a:pt x="21" y="1273"/>
                    <a:pt x="1" y="557"/>
                    <a:pt x="359" y="279"/>
                  </a:cubicBezTo>
                  <a:cubicBezTo>
                    <a:pt x="697" y="0"/>
                    <a:pt x="1254" y="259"/>
                    <a:pt x="1612" y="855"/>
                  </a:cubicBezTo>
                  <a:cubicBezTo>
                    <a:pt x="1970" y="1452"/>
                    <a:pt x="1990" y="2168"/>
                    <a:pt x="1672" y="2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2552750" y="4885550"/>
              <a:ext cx="47775" cy="60200"/>
            </a:xfrm>
            <a:custGeom>
              <a:rect b="b" l="l" r="r" t="t"/>
              <a:pathLst>
                <a:path extrusionOk="0" h="2408" w="1911">
                  <a:moveTo>
                    <a:pt x="1572" y="2268"/>
                  </a:moveTo>
                  <a:cubicBezTo>
                    <a:pt x="1393" y="2408"/>
                    <a:pt x="1174" y="2408"/>
                    <a:pt x="936" y="2308"/>
                  </a:cubicBezTo>
                  <a:cubicBezTo>
                    <a:pt x="717" y="2209"/>
                    <a:pt x="498" y="2010"/>
                    <a:pt x="319" y="1771"/>
                  </a:cubicBezTo>
                  <a:cubicBezTo>
                    <a:pt x="1" y="1214"/>
                    <a:pt x="1" y="577"/>
                    <a:pt x="319" y="299"/>
                  </a:cubicBezTo>
                  <a:cubicBezTo>
                    <a:pt x="677" y="1"/>
                    <a:pt x="1214" y="219"/>
                    <a:pt x="1533" y="776"/>
                  </a:cubicBezTo>
                  <a:cubicBezTo>
                    <a:pt x="1910" y="1294"/>
                    <a:pt x="1910" y="1990"/>
                    <a:pt x="1572" y="22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2584575" y="4863675"/>
              <a:ext cx="85075" cy="75600"/>
            </a:xfrm>
            <a:custGeom>
              <a:rect b="b" l="l" r="r" t="t"/>
              <a:pathLst>
                <a:path extrusionOk="0" h="3024" w="3403">
                  <a:moveTo>
                    <a:pt x="220" y="3024"/>
                  </a:moveTo>
                  <a:lnTo>
                    <a:pt x="1" y="2626"/>
                  </a:lnTo>
                  <a:lnTo>
                    <a:pt x="3144" y="0"/>
                  </a:lnTo>
                  <a:lnTo>
                    <a:pt x="3403" y="3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2581100" y="4782600"/>
              <a:ext cx="133300" cy="210400"/>
            </a:xfrm>
            <a:custGeom>
              <a:rect b="b" l="l" r="r" t="t"/>
              <a:pathLst>
                <a:path extrusionOk="0" h="8416" w="5332">
                  <a:moveTo>
                    <a:pt x="5133" y="8415"/>
                  </a:moveTo>
                  <a:cubicBezTo>
                    <a:pt x="5073" y="8415"/>
                    <a:pt x="5034" y="8376"/>
                    <a:pt x="4974" y="8316"/>
                  </a:cubicBezTo>
                  <a:cubicBezTo>
                    <a:pt x="4437" y="7421"/>
                    <a:pt x="3920" y="6526"/>
                    <a:pt x="3382" y="5670"/>
                  </a:cubicBezTo>
                  <a:cubicBezTo>
                    <a:pt x="2268" y="3800"/>
                    <a:pt x="1194" y="2030"/>
                    <a:pt x="80" y="379"/>
                  </a:cubicBezTo>
                  <a:cubicBezTo>
                    <a:pt x="1" y="299"/>
                    <a:pt x="1" y="140"/>
                    <a:pt x="80" y="60"/>
                  </a:cubicBezTo>
                  <a:cubicBezTo>
                    <a:pt x="160" y="1"/>
                    <a:pt x="279" y="21"/>
                    <a:pt x="359" y="140"/>
                  </a:cubicBezTo>
                  <a:cubicBezTo>
                    <a:pt x="1473" y="1811"/>
                    <a:pt x="2547" y="3562"/>
                    <a:pt x="3661" y="5431"/>
                  </a:cubicBezTo>
                  <a:cubicBezTo>
                    <a:pt x="4178" y="6307"/>
                    <a:pt x="4715" y="7202"/>
                    <a:pt x="5252" y="8097"/>
                  </a:cubicBezTo>
                  <a:cubicBezTo>
                    <a:pt x="5332" y="8197"/>
                    <a:pt x="5312" y="8336"/>
                    <a:pt x="5232" y="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705550" y="5404750"/>
              <a:ext cx="121350" cy="176075"/>
            </a:xfrm>
            <a:custGeom>
              <a:rect b="b" l="l" r="r" t="t"/>
              <a:pathLst>
                <a:path extrusionOk="0" h="7043" w="4854">
                  <a:moveTo>
                    <a:pt x="657" y="7043"/>
                  </a:moveTo>
                  <a:cubicBezTo>
                    <a:pt x="577" y="7003"/>
                    <a:pt x="497" y="6903"/>
                    <a:pt x="497" y="6784"/>
                  </a:cubicBezTo>
                  <a:lnTo>
                    <a:pt x="0" y="776"/>
                  </a:lnTo>
                  <a:lnTo>
                    <a:pt x="179" y="737"/>
                  </a:lnTo>
                  <a:cubicBezTo>
                    <a:pt x="637" y="697"/>
                    <a:pt x="1074" y="617"/>
                    <a:pt x="1532" y="538"/>
                  </a:cubicBezTo>
                  <a:cubicBezTo>
                    <a:pt x="1691" y="518"/>
                    <a:pt x="1890" y="478"/>
                    <a:pt x="2069" y="438"/>
                  </a:cubicBezTo>
                  <a:lnTo>
                    <a:pt x="3481" y="140"/>
                  </a:lnTo>
                  <a:lnTo>
                    <a:pt x="4138" y="1"/>
                  </a:lnTo>
                  <a:lnTo>
                    <a:pt x="4834" y="6008"/>
                  </a:lnTo>
                  <a:cubicBezTo>
                    <a:pt x="4854" y="6167"/>
                    <a:pt x="4774" y="6287"/>
                    <a:pt x="4675" y="6307"/>
                  </a:cubicBezTo>
                  <a:cubicBezTo>
                    <a:pt x="4575" y="6346"/>
                    <a:pt x="4476" y="6247"/>
                    <a:pt x="4476" y="6088"/>
                  </a:cubicBezTo>
                  <a:lnTo>
                    <a:pt x="3839" y="597"/>
                  </a:lnTo>
                  <a:lnTo>
                    <a:pt x="3541" y="677"/>
                  </a:lnTo>
                  <a:lnTo>
                    <a:pt x="2129" y="975"/>
                  </a:lnTo>
                  <a:cubicBezTo>
                    <a:pt x="1950" y="995"/>
                    <a:pt x="1751" y="1035"/>
                    <a:pt x="1572" y="1075"/>
                  </a:cubicBezTo>
                  <a:cubicBezTo>
                    <a:pt x="1194" y="1134"/>
                    <a:pt x="796" y="1194"/>
                    <a:pt x="398" y="1234"/>
                  </a:cubicBezTo>
                  <a:lnTo>
                    <a:pt x="855" y="6744"/>
                  </a:lnTo>
                  <a:cubicBezTo>
                    <a:pt x="855" y="6883"/>
                    <a:pt x="796" y="7003"/>
                    <a:pt x="696" y="7003"/>
                  </a:cubicBezTo>
                  <a:cubicBezTo>
                    <a:pt x="676" y="7043"/>
                    <a:pt x="657" y="7043"/>
                    <a:pt x="657" y="70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3677700" y="5546000"/>
              <a:ext cx="51225" cy="60675"/>
            </a:xfrm>
            <a:custGeom>
              <a:rect b="b" l="l" r="r" t="t"/>
              <a:pathLst>
                <a:path extrusionOk="0" h="2427" w="2049">
                  <a:moveTo>
                    <a:pt x="1989" y="1114"/>
                  </a:moveTo>
                  <a:cubicBezTo>
                    <a:pt x="2049" y="1751"/>
                    <a:pt x="1651" y="2328"/>
                    <a:pt x="1134" y="2387"/>
                  </a:cubicBezTo>
                  <a:cubicBezTo>
                    <a:pt x="577" y="2427"/>
                    <a:pt x="100" y="1950"/>
                    <a:pt x="60" y="1313"/>
                  </a:cubicBezTo>
                  <a:cubicBezTo>
                    <a:pt x="0" y="657"/>
                    <a:pt x="398" y="119"/>
                    <a:pt x="935" y="60"/>
                  </a:cubicBezTo>
                  <a:cubicBezTo>
                    <a:pt x="1472" y="0"/>
                    <a:pt x="1950" y="458"/>
                    <a:pt x="1989" y="11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3776650" y="5529075"/>
              <a:ext cx="52250" cy="63200"/>
            </a:xfrm>
            <a:custGeom>
              <a:rect b="b" l="l" r="r" t="t"/>
              <a:pathLst>
                <a:path extrusionOk="0" h="2528" w="2090">
                  <a:moveTo>
                    <a:pt x="2010" y="1075"/>
                  </a:moveTo>
                  <a:cubicBezTo>
                    <a:pt x="2089" y="1712"/>
                    <a:pt x="1711" y="2328"/>
                    <a:pt x="1174" y="2428"/>
                  </a:cubicBezTo>
                  <a:cubicBezTo>
                    <a:pt x="617" y="2527"/>
                    <a:pt x="160" y="2109"/>
                    <a:pt x="80" y="1473"/>
                  </a:cubicBezTo>
                  <a:cubicBezTo>
                    <a:pt x="1" y="816"/>
                    <a:pt x="399" y="220"/>
                    <a:pt x="916" y="120"/>
                  </a:cubicBezTo>
                  <a:cubicBezTo>
                    <a:pt x="1453" y="1"/>
                    <a:pt x="1950" y="418"/>
                    <a:pt x="2010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3940275" y="5307275"/>
              <a:ext cx="59200" cy="150725"/>
            </a:xfrm>
            <a:custGeom>
              <a:rect b="b" l="l" r="r" t="t"/>
              <a:pathLst>
                <a:path extrusionOk="0" h="6029" w="2368">
                  <a:moveTo>
                    <a:pt x="1075" y="6028"/>
                  </a:moveTo>
                  <a:cubicBezTo>
                    <a:pt x="995" y="6008"/>
                    <a:pt x="935" y="5929"/>
                    <a:pt x="915" y="5829"/>
                  </a:cubicBezTo>
                  <a:lnTo>
                    <a:pt x="0" y="40"/>
                  </a:lnTo>
                  <a:lnTo>
                    <a:pt x="219" y="20"/>
                  </a:lnTo>
                  <a:cubicBezTo>
                    <a:pt x="219" y="20"/>
                    <a:pt x="319" y="1"/>
                    <a:pt x="498" y="1"/>
                  </a:cubicBezTo>
                  <a:cubicBezTo>
                    <a:pt x="637" y="1"/>
                    <a:pt x="896" y="1"/>
                    <a:pt x="1134" y="40"/>
                  </a:cubicBezTo>
                  <a:cubicBezTo>
                    <a:pt x="1811" y="200"/>
                    <a:pt x="2228" y="657"/>
                    <a:pt x="2328" y="1393"/>
                  </a:cubicBezTo>
                  <a:cubicBezTo>
                    <a:pt x="2368" y="1532"/>
                    <a:pt x="2288" y="1691"/>
                    <a:pt x="2208" y="1711"/>
                  </a:cubicBezTo>
                  <a:cubicBezTo>
                    <a:pt x="2109" y="1751"/>
                    <a:pt x="2010" y="1652"/>
                    <a:pt x="1990" y="1512"/>
                  </a:cubicBezTo>
                  <a:cubicBezTo>
                    <a:pt x="1910" y="995"/>
                    <a:pt x="1592" y="657"/>
                    <a:pt x="1075" y="558"/>
                  </a:cubicBezTo>
                  <a:cubicBezTo>
                    <a:pt x="836" y="518"/>
                    <a:pt x="637" y="518"/>
                    <a:pt x="498" y="518"/>
                  </a:cubicBezTo>
                  <a:lnTo>
                    <a:pt x="438" y="518"/>
                  </a:lnTo>
                  <a:lnTo>
                    <a:pt x="1234" y="5710"/>
                  </a:lnTo>
                  <a:cubicBezTo>
                    <a:pt x="1274" y="5869"/>
                    <a:pt x="1194" y="6008"/>
                    <a:pt x="1114" y="60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3920875" y="5423150"/>
              <a:ext cx="54225" cy="70150"/>
            </a:xfrm>
            <a:custGeom>
              <a:rect b="b" l="l" r="r" t="t"/>
              <a:pathLst>
                <a:path extrusionOk="0" h="2806" w="2169">
                  <a:moveTo>
                    <a:pt x="2069" y="1055"/>
                  </a:moveTo>
                  <a:cubicBezTo>
                    <a:pt x="2169" y="1731"/>
                    <a:pt x="1811" y="2428"/>
                    <a:pt x="1274" y="2607"/>
                  </a:cubicBezTo>
                  <a:cubicBezTo>
                    <a:pt x="717" y="2805"/>
                    <a:pt x="200" y="2428"/>
                    <a:pt x="100" y="1751"/>
                  </a:cubicBezTo>
                  <a:cubicBezTo>
                    <a:pt x="1" y="1075"/>
                    <a:pt x="379" y="379"/>
                    <a:pt x="896" y="200"/>
                  </a:cubicBezTo>
                  <a:cubicBezTo>
                    <a:pt x="1453" y="1"/>
                    <a:pt x="1970" y="379"/>
                    <a:pt x="206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4641000" y="4838800"/>
              <a:ext cx="62175" cy="171100"/>
            </a:xfrm>
            <a:custGeom>
              <a:rect b="b" l="l" r="r" t="t"/>
              <a:pathLst>
                <a:path extrusionOk="0" h="6844" w="2487">
                  <a:moveTo>
                    <a:pt x="716" y="6824"/>
                  </a:moveTo>
                  <a:cubicBezTo>
                    <a:pt x="637" y="6824"/>
                    <a:pt x="557" y="6744"/>
                    <a:pt x="557" y="6625"/>
                  </a:cubicBezTo>
                  <a:lnTo>
                    <a:pt x="0" y="637"/>
                  </a:lnTo>
                  <a:lnTo>
                    <a:pt x="219" y="578"/>
                  </a:lnTo>
                  <a:cubicBezTo>
                    <a:pt x="299" y="558"/>
                    <a:pt x="2348" y="1"/>
                    <a:pt x="2487" y="1831"/>
                  </a:cubicBezTo>
                  <a:cubicBezTo>
                    <a:pt x="2487" y="1970"/>
                    <a:pt x="2407" y="2129"/>
                    <a:pt x="2308" y="2169"/>
                  </a:cubicBezTo>
                  <a:cubicBezTo>
                    <a:pt x="2208" y="2229"/>
                    <a:pt x="2109" y="2109"/>
                    <a:pt x="2089" y="1970"/>
                  </a:cubicBezTo>
                  <a:cubicBezTo>
                    <a:pt x="2009" y="936"/>
                    <a:pt x="915" y="995"/>
                    <a:pt x="438" y="1075"/>
                  </a:cubicBezTo>
                  <a:lnTo>
                    <a:pt x="935" y="6446"/>
                  </a:lnTo>
                  <a:cubicBezTo>
                    <a:pt x="955" y="6605"/>
                    <a:pt x="895" y="6744"/>
                    <a:pt x="756" y="6804"/>
                  </a:cubicBezTo>
                  <a:cubicBezTo>
                    <a:pt x="756" y="6824"/>
                    <a:pt x="736" y="6844"/>
                    <a:pt x="716" y="6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4610150" y="4974075"/>
              <a:ext cx="57225" cy="75625"/>
            </a:xfrm>
            <a:custGeom>
              <a:rect b="b" l="l" r="r" t="t"/>
              <a:pathLst>
                <a:path extrusionOk="0" h="3025" w="2289">
                  <a:moveTo>
                    <a:pt x="2229" y="1035"/>
                  </a:moveTo>
                  <a:cubicBezTo>
                    <a:pt x="2288" y="1731"/>
                    <a:pt x="1851" y="2507"/>
                    <a:pt x="1274" y="2746"/>
                  </a:cubicBezTo>
                  <a:cubicBezTo>
                    <a:pt x="677" y="3024"/>
                    <a:pt x="160" y="2686"/>
                    <a:pt x="80" y="2010"/>
                  </a:cubicBezTo>
                  <a:cubicBezTo>
                    <a:pt x="1" y="1313"/>
                    <a:pt x="419" y="538"/>
                    <a:pt x="1035" y="259"/>
                  </a:cubicBezTo>
                  <a:cubicBezTo>
                    <a:pt x="1592" y="0"/>
                    <a:pt x="2149" y="339"/>
                    <a:pt x="2229" y="10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4444550" y="5101875"/>
              <a:ext cx="30850" cy="155700"/>
            </a:xfrm>
            <a:custGeom>
              <a:rect b="b" l="l" r="r" t="t"/>
              <a:pathLst>
                <a:path extrusionOk="0" h="6228" w="1234">
                  <a:moveTo>
                    <a:pt x="995" y="6188"/>
                  </a:moveTo>
                  <a:cubicBezTo>
                    <a:pt x="916" y="6188"/>
                    <a:pt x="856" y="6128"/>
                    <a:pt x="836" y="5989"/>
                  </a:cubicBezTo>
                  <a:lnTo>
                    <a:pt x="20" y="399"/>
                  </a:lnTo>
                  <a:cubicBezTo>
                    <a:pt x="1" y="259"/>
                    <a:pt x="60" y="100"/>
                    <a:pt x="160" y="61"/>
                  </a:cubicBezTo>
                  <a:cubicBezTo>
                    <a:pt x="259" y="1"/>
                    <a:pt x="359" y="80"/>
                    <a:pt x="398" y="220"/>
                  </a:cubicBezTo>
                  <a:lnTo>
                    <a:pt x="1214" y="5829"/>
                  </a:lnTo>
                  <a:cubicBezTo>
                    <a:pt x="1234" y="5969"/>
                    <a:pt x="1154" y="6128"/>
                    <a:pt x="1055" y="6168"/>
                  </a:cubicBezTo>
                  <a:cubicBezTo>
                    <a:pt x="1035" y="6188"/>
                    <a:pt x="1015" y="6227"/>
                    <a:pt x="995" y="6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4442075" y="5062100"/>
              <a:ext cx="57200" cy="76125"/>
            </a:xfrm>
            <a:custGeom>
              <a:rect b="b" l="l" r="r" t="t"/>
              <a:pathLst>
                <a:path extrusionOk="0" h="3045" w="2288">
                  <a:moveTo>
                    <a:pt x="100" y="2049"/>
                  </a:moveTo>
                  <a:cubicBezTo>
                    <a:pt x="0" y="1373"/>
                    <a:pt x="358" y="597"/>
                    <a:pt x="955" y="299"/>
                  </a:cubicBezTo>
                  <a:cubicBezTo>
                    <a:pt x="1532" y="0"/>
                    <a:pt x="2089" y="319"/>
                    <a:pt x="2188" y="995"/>
                  </a:cubicBezTo>
                  <a:cubicBezTo>
                    <a:pt x="2288" y="1671"/>
                    <a:pt x="1890" y="2467"/>
                    <a:pt x="1313" y="2746"/>
                  </a:cubicBezTo>
                  <a:cubicBezTo>
                    <a:pt x="736" y="3044"/>
                    <a:pt x="199" y="2706"/>
                    <a:pt x="100" y="20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4134225" y="5252575"/>
              <a:ext cx="217850" cy="248675"/>
            </a:xfrm>
            <a:custGeom>
              <a:rect b="b" l="l" r="r" t="t"/>
              <a:pathLst>
                <a:path extrusionOk="0" h="9947" w="8714">
                  <a:moveTo>
                    <a:pt x="1174" y="9947"/>
                  </a:moveTo>
                  <a:cubicBezTo>
                    <a:pt x="1095" y="9947"/>
                    <a:pt x="1035" y="9867"/>
                    <a:pt x="1015" y="9748"/>
                  </a:cubicBezTo>
                  <a:lnTo>
                    <a:pt x="1" y="3720"/>
                  </a:lnTo>
                  <a:lnTo>
                    <a:pt x="160" y="3641"/>
                  </a:lnTo>
                  <a:cubicBezTo>
                    <a:pt x="2149" y="2726"/>
                    <a:pt x="4138" y="1751"/>
                    <a:pt x="6108" y="796"/>
                  </a:cubicBezTo>
                  <a:lnTo>
                    <a:pt x="7699" y="0"/>
                  </a:lnTo>
                  <a:lnTo>
                    <a:pt x="8694" y="6028"/>
                  </a:lnTo>
                  <a:cubicBezTo>
                    <a:pt x="8714" y="6187"/>
                    <a:pt x="8654" y="6326"/>
                    <a:pt x="8574" y="6386"/>
                  </a:cubicBezTo>
                  <a:cubicBezTo>
                    <a:pt x="8475" y="6426"/>
                    <a:pt x="8375" y="6366"/>
                    <a:pt x="8355" y="6207"/>
                  </a:cubicBezTo>
                  <a:lnTo>
                    <a:pt x="7421" y="677"/>
                  </a:lnTo>
                  <a:lnTo>
                    <a:pt x="6207" y="1313"/>
                  </a:lnTo>
                  <a:cubicBezTo>
                    <a:pt x="4317" y="2248"/>
                    <a:pt x="2348" y="3203"/>
                    <a:pt x="438" y="4098"/>
                  </a:cubicBezTo>
                  <a:lnTo>
                    <a:pt x="1393" y="9589"/>
                  </a:lnTo>
                  <a:cubicBezTo>
                    <a:pt x="1413" y="9748"/>
                    <a:pt x="1353" y="9887"/>
                    <a:pt x="1254" y="9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4121800" y="5466925"/>
              <a:ext cx="52225" cy="69150"/>
            </a:xfrm>
            <a:custGeom>
              <a:rect b="b" l="l" r="r" t="t"/>
              <a:pathLst>
                <a:path extrusionOk="0" h="2766" w="2089">
                  <a:moveTo>
                    <a:pt x="1989" y="935"/>
                  </a:moveTo>
                  <a:cubicBezTo>
                    <a:pt x="2089" y="1592"/>
                    <a:pt x="1771" y="2288"/>
                    <a:pt x="1234" y="2527"/>
                  </a:cubicBezTo>
                  <a:cubicBezTo>
                    <a:pt x="716" y="2765"/>
                    <a:pt x="219" y="2427"/>
                    <a:pt x="100" y="1810"/>
                  </a:cubicBezTo>
                  <a:cubicBezTo>
                    <a:pt x="0" y="1174"/>
                    <a:pt x="319" y="478"/>
                    <a:pt x="836" y="219"/>
                  </a:cubicBezTo>
                  <a:cubicBezTo>
                    <a:pt x="1393" y="0"/>
                    <a:pt x="1890" y="318"/>
                    <a:pt x="1989" y="9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305300" y="5378400"/>
              <a:ext cx="51250" cy="71125"/>
            </a:xfrm>
            <a:custGeom>
              <a:rect b="b" l="l" r="r" t="t"/>
              <a:pathLst>
                <a:path extrusionOk="0" h="2845" w="2050">
                  <a:moveTo>
                    <a:pt x="1950" y="955"/>
                  </a:moveTo>
                  <a:cubicBezTo>
                    <a:pt x="2050" y="1592"/>
                    <a:pt x="1731" y="2328"/>
                    <a:pt x="1214" y="2586"/>
                  </a:cubicBezTo>
                  <a:cubicBezTo>
                    <a:pt x="697" y="2845"/>
                    <a:pt x="200" y="2547"/>
                    <a:pt x="100" y="1890"/>
                  </a:cubicBezTo>
                  <a:cubicBezTo>
                    <a:pt x="1" y="1253"/>
                    <a:pt x="319" y="537"/>
                    <a:pt x="836" y="279"/>
                  </a:cubicBezTo>
                  <a:cubicBezTo>
                    <a:pt x="1333" y="0"/>
                    <a:pt x="1851" y="299"/>
                    <a:pt x="195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213300" y="5423150"/>
              <a:ext cx="51750" cy="70650"/>
            </a:xfrm>
            <a:custGeom>
              <a:rect b="b" l="l" r="r" t="t"/>
              <a:pathLst>
                <a:path extrusionOk="0" h="2826" w="2070">
                  <a:moveTo>
                    <a:pt x="1990" y="955"/>
                  </a:moveTo>
                  <a:cubicBezTo>
                    <a:pt x="2069" y="1592"/>
                    <a:pt x="1751" y="2328"/>
                    <a:pt x="1234" y="2567"/>
                  </a:cubicBezTo>
                  <a:cubicBezTo>
                    <a:pt x="717" y="2825"/>
                    <a:pt x="219" y="2487"/>
                    <a:pt x="80" y="1851"/>
                  </a:cubicBezTo>
                  <a:cubicBezTo>
                    <a:pt x="0" y="1194"/>
                    <a:pt x="319" y="478"/>
                    <a:pt x="836" y="239"/>
                  </a:cubicBezTo>
                  <a:cubicBezTo>
                    <a:pt x="1393" y="1"/>
                    <a:pt x="1890" y="339"/>
                    <a:pt x="199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226225" y="5301300"/>
              <a:ext cx="33350" cy="151725"/>
            </a:xfrm>
            <a:custGeom>
              <a:rect b="b" l="l" r="r" t="t"/>
              <a:pathLst>
                <a:path extrusionOk="0" h="6069" w="1334">
                  <a:moveTo>
                    <a:pt x="995" y="6068"/>
                  </a:moveTo>
                  <a:lnTo>
                    <a:pt x="1" y="180"/>
                  </a:lnTo>
                  <a:lnTo>
                    <a:pt x="339" y="1"/>
                  </a:lnTo>
                  <a:lnTo>
                    <a:pt x="1333" y="59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4139700" y="5284900"/>
              <a:ext cx="193475" cy="103475"/>
            </a:xfrm>
            <a:custGeom>
              <a:rect b="b" l="l" r="r" t="t"/>
              <a:pathLst>
                <a:path extrusionOk="0" h="4139" w="7739">
                  <a:moveTo>
                    <a:pt x="179" y="4138"/>
                  </a:moveTo>
                  <a:cubicBezTo>
                    <a:pt x="100" y="4138"/>
                    <a:pt x="60" y="4078"/>
                    <a:pt x="20" y="3939"/>
                  </a:cubicBezTo>
                  <a:cubicBezTo>
                    <a:pt x="0" y="3800"/>
                    <a:pt x="60" y="3641"/>
                    <a:pt x="159" y="3601"/>
                  </a:cubicBezTo>
                  <a:cubicBezTo>
                    <a:pt x="2109" y="2706"/>
                    <a:pt x="4138" y="1711"/>
                    <a:pt x="6068" y="756"/>
                  </a:cubicBezTo>
                  <a:lnTo>
                    <a:pt x="7480" y="40"/>
                  </a:lnTo>
                  <a:cubicBezTo>
                    <a:pt x="7579" y="0"/>
                    <a:pt x="7679" y="60"/>
                    <a:pt x="7719" y="219"/>
                  </a:cubicBezTo>
                  <a:cubicBezTo>
                    <a:pt x="7739" y="358"/>
                    <a:pt x="7659" y="518"/>
                    <a:pt x="7560" y="557"/>
                  </a:cubicBezTo>
                  <a:lnTo>
                    <a:pt x="6147" y="1293"/>
                  </a:lnTo>
                  <a:cubicBezTo>
                    <a:pt x="4198" y="2248"/>
                    <a:pt x="2189" y="3223"/>
                    <a:pt x="219" y="4118"/>
                  </a:cubicBezTo>
                  <a:cubicBezTo>
                    <a:pt x="219" y="4138"/>
                    <a:pt x="199" y="4138"/>
                    <a:pt x="179" y="4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4786700" y="4998950"/>
              <a:ext cx="113925" cy="204900"/>
            </a:xfrm>
            <a:custGeom>
              <a:rect b="b" l="l" r="r" t="t"/>
              <a:pathLst>
                <a:path extrusionOk="0" h="8196" w="4557">
                  <a:moveTo>
                    <a:pt x="458" y="8196"/>
                  </a:moveTo>
                  <a:cubicBezTo>
                    <a:pt x="379" y="8196"/>
                    <a:pt x="299" y="8096"/>
                    <a:pt x="299" y="7977"/>
                  </a:cubicBezTo>
                  <a:lnTo>
                    <a:pt x="1" y="1552"/>
                  </a:lnTo>
                  <a:lnTo>
                    <a:pt x="200" y="1492"/>
                  </a:lnTo>
                  <a:cubicBezTo>
                    <a:pt x="657" y="1313"/>
                    <a:pt x="1095" y="1154"/>
                    <a:pt x="1552" y="1015"/>
                  </a:cubicBezTo>
                  <a:cubicBezTo>
                    <a:pt x="1791" y="935"/>
                    <a:pt x="2050" y="836"/>
                    <a:pt x="2269" y="736"/>
                  </a:cubicBezTo>
                  <a:cubicBezTo>
                    <a:pt x="2388" y="696"/>
                    <a:pt x="2507" y="637"/>
                    <a:pt x="2646" y="617"/>
                  </a:cubicBezTo>
                  <a:cubicBezTo>
                    <a:pt x="2865" y="537"/>
                    <a:pt x="3084" y="438"/>
                    <a:pt x="3303" y="358"/>
                  </a:cubicBezTo>
                  <a:lnTo>
                    <a:pt x="4556" y="0"/>
                  </a:lnTo>
                  <a:lnTo>
                    <a:pt x="4556" y="6525"/>
                  </a:lnTo>
                  <a:cubicBezTo>
                    <a:pt x="4556" y="6684"/>
                    <a:pt x="4477" y="6863"/>
                    <a:pt x="4357" y="6883"/>
                  </a:cubicBezTo>
                  <a:cubicBezTo>
                    <a:pt x="4258" y="6903"/>
                    <a:pt x="4158" y="6803"/>
                    <a:pt x="4158" y="6664"/>
                  </a:cubicBezTo>
                  <a:lnTo>
                    <a:pt x="4158" y="696"/>
                  </a:lnTo>
                  <a:lnTo>
                    <a:pt x="3303" y="935"/>
                  </a:lnTo>
                  <a:lnTo>
                    <a:pt x="2646" y="1154"/>
                  </a:lnTo>
                  <a:cubicBezTo>
                    <a:pt x="2507" y="1214"/>
                    <a:pt x="2388" y="1253"/>
                    <a:pt x="2269" y="1293"/>
                  </a:cubicBezTo>
                  <a:cubicBezTo>
                    <a:pt x="2010" y="1393"/>
                    <a:pt x="1771" y="1452"/>
                    <a:pt x="1552" y="1532"/>
                  </a:cubicBezTo>
                  <a:cubicBezTo>
                    <a:pt x="1174" y="1651"/>
                    <a:pt x="777" y="1810"/>
                    <a:pt x="399" y="1930"/>
                  </a:cubicBezTo>
                  <a:lnTo>
                    <a:pt x="677" y="7798"/>
                  </a:lnTo>
                  <a:cubicBezTo>
                    <a:pt x="677" y="7957"/>
                    <a:pt x="598" y="8116"/>
                    <a:pt x="498" y="8156"/>
                  </a:cubicBezTo>
                  <a:cubicBezTo>
                    <a:pt x="478" y="8196"/>
                    <a:pt x="458" y="8196"/>
                    <a:pt x="458" y="8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4755375" y="5168025"/>
              <a:ext cx="49750" cy="71150"/>
            </a:xfrm>
            <a:custGeom>
              <a:rect b="b" l="l" r="r" t="t"/>
              <a:pathLst>
                <a:path extrusionOk="0" h="2846" w="1990">
                  <a:moveTo>
                    <a:pt x="1950" y="1055"/>
                  </a:moveTo>
                  <a:cubicBezTo>
                    <a:pt x="1990" y="1731"/>
                    <a:pt x="1592" y="2447"/>
                    <a:pt x="1055" y="2646"/>
                  </a:cubicBezTo>
                  <a:cubicBezTo>
                    <a:pt x="538" y="2845"/>
                    <a:pt x="100" y="2467"/>
                    <a:pt x="40" y="1811"/>
                  </a:cubicBezTo>
                  <a:cubicBezTo>
                    <a:pt x="1" y="1135"/>
                    <a:pt x="378" y="418"/>
                    <a:pt x="935" y="219"/>
                  </a:cubicBezTo>
                  <a:cubicBezTo>
                    <a:pt x="1453" y="1"/>
                    <a:pt x="1930" y="398"/>
                    <a:pt x="1950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4853850" y="5134200"/>
              <a:ext cx="48250" cy="67675"/>
            </a:xfrm>
            <a:custGeom>
              <a:rect b="b" l="l" r="r" t="t"/>
              <a:pathLst>
                <a:path extrusionOk="0" h="2707" w="1930">
                  <a:moveTo>
                    <a:pt x="1930" y="1115"/>
                  </a:moveTo>
                  <a:cubicBezTo>
                    <a:pt x="1930" y="1811"/>
                    <a:pt x="1492" y="2507"/>
                    <a:pt x="975" y="2667"/>
                  </a:cubicBezTo>
                  <a:cubicBezTo>
                    <a:pt x="856" y="2706"/>
                    <a:pt x="736" y="2706"/>
                    <a:pt x="597" y="2667"/>
                  </a:cubicBezTo>
                  <a:cubicBezTo>
                    <a:pt x="478" y="2647"/>
                    <a:pt x="378" y="2587"/>
                    <a:pt x="299" y="2488"/>
                  </a:cubicBezTo>
                  <a:cubicBezTo>
                    <a:pt x="140" y="2308"/>
                    <a:pt x="0" y="2050"/>
                    <a:pt x="0" y="1692"/>
                  </a:cubicBezTo>
                  <a:cubicBezTo>
                    <a:pt x="0" y="1354"/>
                    <a:pt x="100" y="996"/>
                    <a:pt x="279" y="717"/>
                  </a:cubicBezTo>
                  <a:cubicBezTo>
                    <a:pt x="358" y="578"/>
                    <a:pt x="478" y="458"/>
                    <a:pt x="577" y="359"/>
                  </a:cubicBezTo>
                  <a:cubicBezTo>
                    <a:pt x="696" y="260"/>
                    <a:pt x="836" y="180"/>
                    <a:pt x="955" y="160"/>
                  </a:cubicBezTo>
                  <a:cubicBezTo>
                    <a:pt x="1492" y="1"/>
                    <a:pt x="1930" y="419"/>
                    <a:pt x="1930" y="11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5823600" y="5332150"/>
              <a:ext cx="163150" cy="241725"/>
            </a:xfrm>
            <a:custGeom>
              <a:rect b="b" l="l" r="r" t="t"/>
              <a:pathLst>
                <a:path extrusionOk="0" h="9669" w="6526">
                  <a:moveTo>
                    <a:pt x="3542" y="9668"/>
                  </a:moveTo>
                  <a:cubicBezTo>
                    <a:pt x="3522" y="9668"/>
                    <a:pt x="3522" y="9668"/>
                    <a:pt x="3482" y="9648"/>
                  </a:cubicBezTo>
                  <a:cubicBezTo>
                    <a:pt x="3383" y="9589"/>
                    <a:pt x="3383" y="9409"/>
                    <a:pt x="3442" y="9230"/>
                  </a:cubicBezTo>
                  <a:lnTo>
                    <a:pt x="5949" y="2686"/>
                  </a:lnTo>
                  <a:cubicBezTo>
                    <a:pt x="5571" y="2487"/>
                    <a:pt x="5233" y="2248"/>
                    <a:pt x="4875" y="2029"/>
                  </a:cubicBezTo>
                  <a:cubicBezTo>
                    <a:pt x="4775" y="1950"/>
                    <a:pt x="4656" y="1870"/>
                    <a:pt x="4556" y="1830"/>
                  </a:cubicBezTo>
                  <a:lnTo>
                    <a:pt x="4238" y="1612"/>
                  </a:lnTo>
                  <a:cubicBezTo>
                    <a:pt x="3880" y="1353"/>
                    <a:pt x="3542" y="1114"/>
                    <a:pt x="3184" y="836"/>
                  </a:cubicBezTo>
                  <a:lnTo>
                    <a:pt x="379" y="7102"/>
                  </a:lnTo>
                  <a:cubicBezTo>
                    <a:pt x="299" y="7281"/>
                    <a:pt x="180" y="7361"/>
                    <a:pt x="100" y="7281"/>
                  </a:cubicBezTo>
                  <a:cubicBezTo>
                    <a:pt x="41" y="7201"/>
                    <a:pt x="1" y="7022"/>
                    <a:pt x="81" y="6863"/>
                  </a:cubicBezTo>
                  <a:lnTo>
                    <a:pt x="3164" y="0"/>
                  </a:lnTo>
                  <a:lnTo>
                    <a:pt x="3303" y="120"/>
                  </a:lnTo>
                  <a:cubicBezTo>
                    <a:pt x="3681" y="438"/>
                    <a:pt x="4119" y="716"/>
                    <a:pt x="4477" y="1015"/>
                  </a:cubicBezTo>
                  <a:lnTo>
                    <a:pt x="4795" y="1234"/>
                  </a:lnTo>
                  <a:cubicBezTo>
                    <a:pt x="4895" y="1313"/>
                    <a:pt x="5034" y="1353"/>
                    <a:pt x="5133" y="1433"/>
                  </a:cubicBezTo>
                  <a:cubicBezTo>
                    <a:pt x="5531" y="1691"/>
                    <a:pt x="5929" y="1950"/>
                    <a:pt x="6347" y="2149"/>
                  </a:cubicBezTo>
                  <a:lnTo>
                    <a:pt x="6526" y="2228"/>
                  </a:lnTo>
                  <a:lnTo>
                    <a:pt x="3761" y="9429"/>
                  </a:lnTo>
                  <a:cubicBezTo>
                    <a:pt x="3721" y="9589"/>
                    <a:pt x="3621" y="9668"/>
                    <a:pt x="3542" y="9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5786325" y="5451500"/>
              <a:ext cx="55725" cy="84575"/>
            </a:xfrm>
            <a:custGeom>
              <a:rect b="b" l="l" r="r" t="t"/>
              <a:pathLst>
                <a:path extrusionOk="0" h="3383" w="2229">
                  <a:moveTo>
                    <a:pt x="1890" y="2348"/>
                  </a:moveTo>
                  <a:cubicBezTo>
                    <a:pt x="1572" y="3084"/>
                    <a:pt x="955" y="3382"/>
                    <a:pt x="537" y="2984"/>
                  </a:cubicBezTo>
                  <a:cubicBezTo>
                    <a:pt x="100" y="2587"/>
                    <a:pt x="0" y="1691"/>
                    <a:pt x="358" y="955"/>
                  </a:cubicBezTo>
                  <a:cubicBezTo>
                    <a:pt x="696" y="259"/>
                    <a:pt x="1293" y="0"/>
                    <a:pt x="1731" y="359"/>
                  </a:cubicBezTo>
                  <a:cubicBezTo>
                    <a:pt x="2129" y="756"/>
                    <a:pt x="2228" y="1632"/>
                    <a:pt x="1890" y="23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5868875" y="5514650"/>
              <a:ext cx="57700" cy="82600"/>
            </a:xfrm>
            <a:custGeom>
              <a:rect b="b" l="l" r="r" t="t"/>
              <a:pathLst>
                <a:path extrusionOk="0" h="3304" w="2308">
                  <a:moveTo>
                    <a:pt x="1989" y="2169"/>
                  </a:moveTo>
                  <a:cubicBezTo>
                    <a:pt x="1731" y="2945"/>
                    <a:pt x="1094" y="3303"/>
                    <a:pt x="597" y="3044"/>
                  </a:cubicBezTo>
                  <a:cubicBezTo>
                    <a:pt x="139" y="2706"/>
                    <a:pt x="0" y="1871"/>
                    <a:pt x="299" y="1115"/>
                  </a:cubicBezTo>
                  <a:cubicBezTo>
                    <a:pt x="597" y="379"/>
                    <a:pt x="1234" y="1"/>
                    <a:pt x="1671" y="299"/>
                  </a:cubicBezTo>
                  <a:cubicBezTo>
                    <a:pt x="2149" y="578"/>
                    <a:pt x="2308" y="1393"/>
                    <a:pt x="1989" y="2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5049775" y="4897975"/>
              <a:ext cx="66675" cy="169625"/>
            </a:xfrm>
            <a:custGeom>
              <a:rect b="b" l="l" r="r" t="t"/>
              <a:pathLst>
                <a:path extrusionOk="0" h="6785" w="2667">
                  <a:moveTo>
                    <a:pt x="160" y="6784"/>
                  </a:moveTo>
                  <a:cubicBezTo>
                    <a:pt x="61" y="6784"/>
                    <a:pt x="1" y="6665"/>
                    <a:pt x="1" y="6526"/>
                  </a:cubicBezTo>
                  <a:lnTo>
                    <a:pt x="518" y="1"/>
                  </a:lnTo>
                  <a:lnTo>
                    <a:pt x="757" y="1"/>
                  </a:lnTo>
                  <a:cubicBezTo>
                    <a:pt x="757" y="1"/>
                    <a:pt x="876" y="1"/>
                    <a:pt x="1075" y="21"/>
                  </a:cubicBezTo>
                  <a:cubicBezTo>
                    <a:pt x="1314" y="80"/>
                    <a:pt x="1513" y="120"/>
                    <a:pt x="1712" y="220"/>
                  </a:cubicBezTo>
                  <a:cubicBezTo>
                    <a:pt x="2368" y="538"/>
                    <a:pt x="2667" y="1175"/>
                    <a:pt x="2567" y="2010"/>
                  </a:cubicBezTo>
                  <a:cubicBezTo>
                    <a:pt x="2547" y="2189"/>
                    <a:pt x="2448" y="2308"/>
                    <a:pt x="2348" y="2328"/>
                  </a:cubicBezTo>
                  <a:cubicBezTo>
                    <a:pt x="2249" y="2328"/>
                    <a:pt x="2169" y="2229"/>
                    <a:pt x="2169" y="2070"/>
                  </a:cubicBezTo>
                  <a:cubicBezTo>
                    <a:pt x="2249" y="1314"/>
                    <a:pt x="1851" y="976"/>
                    <a:pt x="1493" y="797"/>
                  </a:cubicBezTo>
                  <a:cubicBezTo>
                    <a:pt x="1274" y="697"/>
                    <a:pt x="1055" y="637"/>
                    <a:pt x="896" y="618"/>
                  </a:cubicBezTo>
                  <a:lnTo>
                    <a:pt x="856" y="618"/>
                  </a:lnTo>
                  <a:lnTo>
                    <a:pt x="379" y="6466"/>
                  </a:lnTo>
                  <a:cubicBezTo>
                    <a:pt x="359" y="6645"/>
                    <a:pt x="279" y="6764"/>
                    <a:pt x="160" y="6784"/>
                  </a:cubicBezTo>
                  <a:cubicBezTo>
                    <a:pt x="180" y="6784"/>
                    <a:pt x="180" y="6784"/>
                    <a:pt x="160" y="67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5008000" y="5027275"/>
              <a:ext cx="53750" cy="72650"/>
            </a:xfrm>
            <a:custGeom>
              <a:rect b="b" l="l" r="r" t="t"/>
              <a:pathLst>
                <a:path extrusionOk="0" h="2906" w="2150">
                  <a:moveTo>
                    <a:pt x="2090" y="1274"/>
                  </a:moveTo>
                  <a:cubicBezTo>
                    <a:pt x="2030" y="2010"/>
                    <a:pt x="1533" y="2706"/>
                    <a:pt x="976" y="2806"/>
                  </a:cubicBezTo>
                  <a:cubicBezTo>
                    <a:pt x="439" y="2905"/>
                    <a:pt x="1" y="2408"/>
                    <a:pt x="61" y="1672"/>
                  </a:cubicBezTo>
                  <a:cubicBezTo>
                    <a:pt x="100" y="916"/>
                    <a:pt x="598" y="220"/>
                    <a:pt x="1175" y="100"/>
                  </a:cubicBezTo>
                  <a:cubicBezTo>
                    <a:pt x="1752" y="1"/>
                    <a:pt x="2149" y="518"/>
                    <a:pt x="2090" y="1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6014075" y="5583775"/>
              <a:ext cx="92050" cy="192000"/>
            </a:xfrm>
            <a:custGeom>
              <a:rect b="b" l="l" r="r" t="t"/>
              <a:pathLst>
                <a:path extrusionOk="0" h="7680" w="3682">
                  <a:moveTo>
                    <a:pt x="140" y="7680"/>
                  </a:moveTo>
                  <a:lnTo>
                    <a:pt x="140" y="7680"/>
                  </a:lnTo>
                  <a:cubicBezTo>
                    <a:pt x="21" y="7660"/>
                    <a:pt x="1" y="7481"/>
                    <a:pt x="41" y="7302"/>
                  </a:cubicBezTo>
                  <a:lnTo>
                    <a:pt x="2110" y="1"/>
                  </a:lnTo>
                  <a:lnTo>
                    <a:pt x="2289" y="81"/>
                  </a:lnTo>
                  <a:cubicBezTo>
                    <a:pt x="2289" y="81"/>
                    <a:pt x="2388" y="120"/>
                    <a:pt x="2527" y="220"/>
                  </a:cubicBezTo>
                  <a:cubicBezTo>
                    <a:pt x="2607" y="279"/>
                    <a:pt x="2706" y="339"/>
                    <a:pt x="2786" y="419"/>
                  </a:cubicBezTo>
                  <a:cubicBezTo>
                    <a:pt x="2885" y="498"/>
                    <a:pt x="2965" y="598"/>
                    <a:pt x="3064" y="697"/>
                  </a:cubicBezTo>
                  <a:cubicBezTo>
                    <a:pt x="3562" y="1294"/>
                    <a:pt x="3681" y="2090"/>
                    <a:pt x="3422" y="3005"/>
                  </a:cubicBezTo>
                  <a:cubicBezTo>
                    <a:pt x="3383" y="3184"/>
                    <a:pt x="3263" y="3323"/>
                    <a:pt x="3164" y="3323"/>
                  </a:cubicBezTo>
                  <a:cubicBezTo>
                    <a:pt x="3064" y="3323"/>
                    <a:pt x="3005" y="3144"/>
                    <a:pt x="3064" y="2985"/>
                  </a:cubicBezTo>
                  <a:cubicBezTo>
                    <a:pt x="3224" y="2328"/>
                    <a:pt x="3104" y="1752"/>
                    <a:pt x="2726" y="1294"/>
                  </a:cubicBezTo>
                  <a:lnTo>
                    <a:pt x="2487" y="1035"/>
                  </a:lnTo>
                  <a:cubicBezTo>
                    <a:pt x="2408" y="976"/>
                    <a:pt x="2328" y="916"/>
                    <a:pt x="2269" y="856"/>
                  </a:cubicBezTo>
                  <a:cubicBezTo>
                    <a:pt x="2229" y="856"/>
                    <a:pt x="2229" y="836"/>
                    <a:pt x="2209" y="836"/>
                  </a:cubicBezTo>
                  <a:lnTo>
                    <a:pt x="339" y="7401"/>
                  </a:lnTo>
                  <a:cubicBezTo>
                    <a:pt x="339" y="7560"/>
                    <a:pt x="240" y="7680"/>
                    <a:pt x="140" y="7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5965350" y="5720550"/>
              <a:ext cx="65675" cy="84075"/>
            </a:xfrm>
            <a:custGeom>
              <a:rect b="b" l="l" r="r" t="t"/>
              <a:pathLst>
                <a:path extrusionOk="0" h="3363" w="2627">
                  <a:moveTo>
                    <a:pt x="2388" y="1930"/>
                  </a:moveTo>
                  <a:cubicBezTo>
                    <a:pt x="2169" y="2785"/>
                    <a:pt x="1472" y="3362"/>
                    <a:pt x="876" y="3203"/>
                  </a:cubicBezTo>
                  <a:cubicBezTo>
                    <a:pt x="279" y="3024"/>
                    <a:pt x="0" y="2209"/>
                    <a:pt x="279" y="1373"/>
                  </a:cubicBezTo>
                  <a:cubicBezTo>
                    <a:pt x="538" y="538"/>
                    <a:pt x="1194" y="0"/>
                    <a:pt x="1771" y="179"/>
                  </a:cubicBezTo>
                  <a:cubicBezTo>
                    <a:pt x="2348" y="299"/>
                    <a:pt x="2626" y="1095"/>
                    <a:pt x="2388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696800" y="5112325"/>
              <a:ext cx="107950" cy="161650"/>
            </a:xfrm>
            <a:custGeom>
              <a:rect b="b" l="l" r="r" t="t"/>
              <a:pathLst>
                <a:path extrusionOk="0" h="6466" w="4318">
                  <a:moveTo>
                    <a:pt x="179" y="6466"/>
                  </a:moveTo>
                  <a:cubicBezTo>
                    <a:pt x="159" y="6466"/>
                    <a:pt x="100" y="6446"/>
                    <a:pt x="80" y="6426"/>
                  </a:cubicBezTo>
                  <a:cubicBezTo>
                    <a:pt x="0" y="6327"/>
                    <a:pt x="20" y="6128"/>
                    <a:pt x="100" y="5968"/>
                  </a:cubicBezTo>
                  <a:lnTo>
                    <a:pt x="3621" y="1"/>
                  </a:lnTo>
                  <a:lnTo>
                    <a:pt x="3740" y="239"/>
                  </a:lnTo>
                  <a:cubicBezTo>
                    <a:pt x="3740" y="239"/>
                    <a:pt x="3820" y="359"/>
                    <a:pt x="3879" y="558"/>
                  </a:cubicBezTo>
                  <a:cubicBezTo>
                    <a:pt x="3979" y="836"/>
                    <a:pt x="4078" y="1095"/>
                    <a:pt x="4138" y="1393"/>
                  </a:cubicBezTo>
                  <a:cubicBezTo>
                    <a:pt x="4317" y="2348"/>
                    <a:pt x="4178" y="3263"/>
                    <a:pt x="3740" y="4039"/>
                  </a:cubicBezTo>
                  <a:cubicBezTo>
                    <a:pt x="3661" y="4178"/>
                    <a:pt x="3521" y="4238"/>
                    <a:pt x="3462" y="4138"/>
                  </a:cubicBezTo>
                  <a:cubicBezTo>
                    <a:pt x="3382" y="4039"/>
                    <a:pt x="3402" y="3860"/>
                    <a:pt x="3482" y="3681"/>
                  </a:cubicBezTo>
                  <a:cubicBezTo>
                    <a:pt x="3780" y="3144"/>
                    <a:pt x="3879" y="2487"/>
                    <a:pt x="3740" y="1751"/>
                  </a:cubicBezTo>
                  <a:cubicBezTo>
                    <a:pt x="3681" y="1493"/>
                    <a:pt x="3621" y="1254"/>
                    <a:pt x="3521" y="995"/>
                  </a:cubicBezTo>
                  <a:cubicBezTo>
                    <a:pt x="3521" y="975"/>
                    <a:pt x="3521" y="975"/>
                    <a:pt x="3482" y="955"/>
                  </a:cubicBezTo>
                  <a:lnTo>
                    <a:pt x="358" y="6307"/>
                  </a:lnTo>
                  <a:cubicBezTo>
                    <a:pt x="299" y="6426"/>
                    <a:pt x="239" y="6466"/>
                    <a:pt x="179" y="64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5661475" y="5203825"/>
              <a:ext cx="55250" cy="87575"/>
            </a:xfrm>
            <a:custGeom>
              <a:rect b="b" l="l" r="r" t="t"/>
              <a:pathLst>
                <a:path extrusionOk="0" h="3503" w="2210">
                  <a:moveTo>
                    <a:pt x="1791" y="2686"/>
                  </a:moveTo>
                  <a:cubicBezTo>
                    <a:pt x="1393" y="3383"/>
                    <a:pt x="777" y="3502"/>
                    <a:pt x="379" y="2985"/>
                  </a:cubicBezTo>
                  <a:cubicBezTo>
                    <a:pt x="1" y="2468"/>
                    <a:pt x="1" y="1493"/>
                    <a:pt x="399" y="817"/>
                  </a:cubicBezTo>
                  <a:cubicBezTo>
                    <a:pt x="797" y="160"/>
                    <a:pt x="1453" y="1"/>
                    <a:pt x="1811" y="518"/>
                  </a:cubicBezTo>
                  <a:cubicBezTo>
                    <a:pt x="2209" y="1015"/>
                    <a:pt x="2189" y="1990"/>
                    <a:pt x="1791" y="26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5475000" y="5081000"/>
              <a:ext cx="87050" cy="159175"/>
            </a:xfrm>
            <a:custGeom>
              <a:rect b="b" l="l" r="r" t="t"/>
              <a:pathLst>
                <a:path extrusionOk="0" h="6367" w="3482">
                  <a:moveTo>
                    <a:pt x="159" y="6366"/>
                  </a:moveTo>
                  <a:cubicBezTo>
                    <a:pt x="120" y="6366"/>
                    <a:pt x="100" y="6326"/>
                    <a:pt x="80" y="6306"/>
                  </a:cubicBezTo>
                  <a:cubicBezTo>
                    <a:pt x="0" y="6227"/>
                    <a:pt x="0" y="6028"/>
                    <a:pt x="80" y="5889"/>
                  </a:cubicBezTo>
                  <a:lnTo>
                    <a:pt x="3143" y="199"/>
                  </a:lnTo>
                  <a:cubicBezTo>
                    <a:pt x="3203" y="40"/>
                    <a:pt x="3322" y="0"/>
                    <a:pt x="3402" y="60"/>
                  </a:cubicBezTo>
                  <a:cubicBezTo>
                    <a:pt x="3481" y="140"/>
                    <a:pt x="3481" y="339"/>
                    <a:pt x="3402" y="498"/>
                  </a:cubicBezTo>
                  <a:lnTo>
                    <a:pt x="338" y="6207"/>
                  </a:lnTo>
                  <a:cubicBezTo>
                    <a:pt x="299" y="6306"/>
                    <a:pt x="219" y="6366"/>
                    <a:pt x="159" y="63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5544125" y="5064100"/>
              <a:ext cx="55225" cy="85550"/>
            </a:xfrm>
            <a:custGeom>
              <a:rect b="b" l="l" r="r" t="t"/>
              <a:pathLst>
                <a:path extrusionOk="0" h="3422" w="2209">
                  <a:moveTo>
                    <a:pt x="338" y="875"/>
                  </a:moveTo>
                  <a:cubicBezTo>
                    <a:pt x="716" y="179"/>
                    <a:pt x="1373" y="0"/>
                    <a:pt x="1791" y="477"/>
                  </a:cubicBezTo>
                  <a:cubicBezTo>
                    <a:pt x="2208" y="975"/>
                    <a:pt x="2208" y="1930"/>
                    <a:pt x="1830" y="2606"/>
                  </a:cubicBezTo>
                  <a:cubicBezTo>
                    <a:pt x="1433" y="3302"/>
                    <a:pt x="816" y="3422"/>
                    <a:pt x="418" y="2964"/>
                  </a:cubicBezTo>
                  <a:cubicBezTo>
                    <a:pt x="20" y="2507"/>
                    <a:pt x="0" y="1572"/>
                    <a:pt x="338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5198475" y="5012375"/>
              <a:ext cx="214875" cy="231775"/>
            </a:xfrm>
            <a:custGeom>
              <a:rect b="b" l="l" r="r" t="t"/>
              <a:pathLst>
                <a:path extrusionOk="0" h="9271" w="8595">
                  <a:moveTo>
                    <a:pt x="5690" y="9250"/>
                  </a:moveTo>
                  <a:cubicBezTo>
                    <a:pt x="5670" y="9250"/>
                    <a:pt x="5631" y="9250"/>
                    <a:pt x="5631" y="9230"/>
                  </a:cubicBezTo>
                  <a:cubicBezTo>
                    <a:pt x="5531" y="9171"/>
                    <a:pt x="5531" y="9012"/>
                    <a:pt x="5591" y="8833"/>
                  </a:cubicBezTo>
                  <a:lnTo>
                    <a:pt x="8018" y="2805"/>
                  </a:lnTo>
                  <a:cubicBezTo>
                    <a:pt x="6227" y="1671"/>
                    <a:pt x="4119" y="955"/>
                    <a:pt x="1732" y="637"/>
                  </a:cubicBezTo>
                  <a:lnTo>
                    <a:pt x="399" y="6943"/>
                  </a:lnTo>
                  <a:cubicBezTo>
                    <a:pt x="359" y="7102"/>
                    <a:pt x="240" y="7241"/>
                    <a:pt x="140" y="7201"/>
                  </a:cubicBezTo>
                  <a:cubicBezTo>
                    <a:pt x="41" y="7181"/>
                    <a:pt x="1" y="7062"/>
                    <a:pt x="21" y="6883"/>
                  </a:cubicBezTo>
                  <a:lnTo>
                    <a:pt x="1493" y="0"/>
                  </a:lnTo>
                  <a:lnTo>
                    <a:pt x="1692" y="20"/>
                  </a:lnTo>
                  <a:cubicBezTo>
                    <a:pt x="4278" y="299"/>
                    <a:pt x="6565" y="1074"/>
                    <a:pt x="8455" y="2328"/>
                  </a:cubicBezTo>
                  <a:lnTo>
                    <a:pt x="8595" y="2427"/>
                  </a:lnTo>
                  <a:lnTo>
                    <a:pt x="5909" y="9031"/>
                  </a:lnTo>
                  <a:cubicBezTo>
                    <a:pt x="5869" y="9171"/>
                    <a:pt x="5770" y="9270"/>
                    <a:pt x="5690" y="9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5169150" y="5150625"/>
              <a:ext cx="42775" cy="67150"/>
            </a:xfrm>
            <a:custGeom>
              <a:rect b="b" l="l" r="r" t="t"/>
              <a:pathLst>
                <a:path extrusionOk="0" h="2686" w="1711">
                  <a:moveTo>
                    <a:pt x="1631" y="1453"/>
                  </a:moveTo>
                  <a:cubicBezTo>
                    <a:pt x="1572" y="1831"/>
                    <a:pt x="1393" y="2129"/>
                    <a:pt x="1214" y="2348"/>
                  </a:cubicBezTo>
                  <a:cubicBezTo>
                    <a:pt x="1114" y="2447"/>
                    <a:pt x="1015" y="2547"/>
                    <a:pt x="915" y="2606"/>
                  </a:cubicBezTo>
                  <a:cubicBezTo>
                    <a:pt x="816" y="2646"/>
                    <a:pt x="696" y="2686"/>
                    <a:pt x="597" y="2686"/>
                  </a:cubicBezTo>
                  <a:cubicBezTo>
                    <a:pt x="378" y="2646"/>
                    <a:pt x="219" y="2487"/>
                    <a:pt x="120" y="2248"/>
                  </a:cubicBezTo>
                  <a:cubicBezTo>
                    <a:pt x="20" y="2010"/>
                    <a:pt x="0" y="1691"/>
                    <a:pt x="60" y="1313"/>
                  </a:cubicBezTo>
                  <a:cubicBezTo>
                    <a:pt x="179" y="597"/>
                    <a:pt x="677" y="0"/>
                    <a:pt x="1114" y="40"/>
                  </a:cubicBezTo>
                  <a:cubicBezTo>
                    <a:pt x="1234" y="40"/>
                    <a:pt x="1333" y="100"/>
                    <a:pt x="1413" y="160"/>
                  </a:cubicBezTo>
                  <a:cubicBezTo>
                    <a:pt x="1492" y="239"/>
                    <a:pt x="1572" y="358"/>
                    <a:pt x="1612" y="498"/>
                  </a:cubicBezTo>
                  <a:cubicBezTo>
                    <a:pt x="1711" y="736"/>
                    <a:pt x="1711" y="1094"/>
                    <a:pt x="1631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5310875" y="5193900"/>
              <a:ext cx="43800" cy="72125"/>
            </a:xfrm>
            <a:custGeom>
              <a:rect b="b" l="l" r="r" t="t"/>
              <a:pathLst>
                <a:path extrusionOk="0" h="2885" w="1752">
                  <a:moveTo>
                    <a:pt x="1433" y="1810"/>
                  </a:moveTo>
                  <a:cubicBezTo>
                    <a:pt x="1135" y="2507"/>
                    <a:pt x="637" y="2884"/>
                    <a:pt x="319" y="2666"/>
                  </a:cubicBezTo>
                  <a:cubicBezTo>
                    <a:pt x="140" y="2546"/>
                    <a:pt x="40" y="2347"/>
                    <a:pt x="21" y="2049"/>
                  </a:cubicBezTo>
                  <a:cubicBezTo>
                    <a:pt x="1" y="1751"/>
                    <a:pt x="21" y="1393"/>
                    <a:pt x="180" y="1015"/>
                  </a:cubicBezTo>
                  <a:cubicBezTo>
                    <a:pt x="299" y="676"/>
                    <a:pt x="498" y="378"/>
                    <a:pt x="697" y="219"/>
                  </a:cubicBezTo>
                  <a:cubicBezTo>
                    <a:pt x="896" y="80"/>
                    <a:pt x="1135" y="0"/>
                    <a:pt x="1314" y="119"/>
                  </a:cubicBezTo>
                  <a:cubicBezTo>
                    <a:pt x="1672" y="378"/>
                    <a:pt x="1751" y="1114"/>
                    <a:pt x="1433" y="1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5244250" y="5164550"/>
              <a:ext cx="41775" cy="68650"/>
            </a:xfrm>
            <a:custGeom>
              <a:rect b="b" l="l" r="r" t="t"/>
              <a:pathLst>
                <a:path extrusionOk="0" h="2746" w="1671">
                  <a:moveTo>
                    <a:pt x="1552" y="1632"/>
                  </a:moveTo>
                  <a:cubicBezTo>
                    <a:pt x="1452" y="1970"/>
                    <a:pt x="1253" y="2268"/>
                    <a:pt x="1074" y="2467"/>
                  </a:cubicBezTo>
                  <a:cubicBezTo>
                    <a:pt x="875" y="2646"/>
                    <a:pt x="656" y="2746"/>
                    <a:pt x="477" y="2686"/>
                  </a:cubicBezTo>
                  <a:cubicBezTo>
                    <a:pt x="378" y="2666"/>
                    <a:pt x="298" y="2586"/>
                    <a:pt x="239" y="2487"/>
                  </a:cubicBezTo>
                  <a:cubicBezTo>
                    <a:pt x="159" y="2388"/>
                    <a:pt x="99" y="2288"/>
                    <a:pt x="80" y="2149"/>
                  </a:cubicBezTo>
                  <a:cubicBezTo>
                    <a:pt x="0" y="1870"/>
                    <a:pt x="0" y="1532"/>
                    <a:pt x="99" y="1154"/>
                  </a:cubicBezTo>
                  <a:cubicBezTo>
                    <a:pt x="199" y="776"/>
                    <a:pt x="378" y="478"/>
                    <a:pt x="577" y="279"/>
                  </a:cubicBezTo>
                  <a:cubicBezTo>
                    <a:pt x="676" y="179"/>
                    <a:pt x="776" y="100"/>
                    <a:pt x="895" y="60"/>
                  </a:cubicBezTo>
                  <a:cubicBezTo>
                    <a:pt x="995" y="0"/>
                    <a:pt x="1114" y="0"/>
                    <a:pt x="1213" y="60"/>
                  </a:cubicBezTo>
                  <a:cubicBezTo>
                    <a:pt x="1412" y="140"/>
                    <a:pt x="1572" y="339"/>
                    <a:pt x="1651" y="597"/>
                  </a:cubicBezTo>
                  <a:cubicBezTo>
                    <a:pt x="1671" y="896"/>
                    <a:pt x="1651" y="1274"/>
                    <a:pt x="1552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5273075" y="5034750"/>
              <a:ext cx="59225" cy="169600"/>
            </a:xfrm>
            <a:custGeom>
              <a:rect b="b" l="l" r="r" t="t"/>
              <a:pathLst>
                <a:path extrusionOk="0" h="6784" w="2369">
                  <a:moveTo>
                    <a:pt x="339" y="6784"/>
                  </a:moveTo>
                  <a:lnTo>
                    <a:pt x="1" y="6664"/>
                  </a:lnTo>
                  <a:lnTo>
                    <a:pt x="1990" y="0"/>
                  </a:lnTo>
                  <a:lnTo>
                    <a:pt x="2368" y="12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5225825" y="5049675"/>
              <a:ext cx="171600" cy="71625"/>
            </a:xfrm>
            <a:custGeom>
              <a:rect b="b" l="l" r="r" t="t"/>
              <a:pathLst>
                <a:path extrusionOk="0" h="2865" w="6864">
                  <a:moveTo>
                    <a:pt x="6585" y="2865"/>
                  </a:moveTo>
                  <a:cubicBezTo>
                    <a:pt x="6566" y="2865"/>
                    <a:pt x="6526" y="2865"/>
                    <a:pt x="6526" y="2845"/>
                  </a:cubicBezTo>
                  <a:cubicBezTo>
                    <a:pt x="4716" y="1611"/>
                    <a:pt x="2627" y="895"/>
                    <a:pt x="140" y="617"/>
                  </a:cubicBezTo>
                  <a:cubicBezTo>
                    <a:pt x="41" y="617"/>
                    <a:pt x="1" y="478"/>
                    <a:pt x="21" y="299"/>
                  </a:cubicBezTo>
                  <a:cubicBezTo>
                    <a:pt x="41" y="120"/>
                    <a:pt x="160" y="0"/>
                    <a:pt x="260" y="20"/>
                  </a:cubicBezTo>
                  <a:cubicBezTo>
                    <a:pt x="2806" y="299"/>
                    <a:pt x="4914" y="1054"/>
                    <a:pt x="6764" y="2288"/>
                  </a:cubicBezTo>
                  <a:cubicBezTo>
                    <a:pt x="6864" y="2347"/>
                    <a:pt x="6864" y="2507"/>
                    <a:pt x="6804" y="2686"/>
                  </a:cubicBezTo>
                  <a:cubicBezTo>
                    <a:pt x="6764" y="2785"/>
                    <a:pt x="6665" y="2865"/>
                    <a:pt x="6585" y="28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2780025" y="43240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33"/>
          <p:cNvGrpSpPr/>
          <p:nvPr/>
        </p:nvGrpSpPr>
        <p:grpSpPr>
          <a:xfrm rot="1458941">
            <a:off x="3598451" y="-1456374"/>
            <a:ext cx="8983969" cy="1968366"/>
            <a:chOff x="726100" y="-203500"/>
            <a:chExt cx="5400400" cy="1183150"/>
          </a:xfrm>
        </p:grpSpPr>
        <p:sp>
          <p:nvSpPr>
            <p:cNvPr id="954" name="Google Shape;954;p33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33"/>
          <p:cNvGrpSpPr/>
          <p:nvPr/>
        </p:nvGrpSpPr>
        <p:grpSpPr>
          <a:xfrm>
            <a:off x="8496887" y="1492545"/>
            <a:ext cx="226704" cy="226704"/>
            <a:chOff x="4748900" y="3722325"/>
            <a:chExt cx="140775" cy="140775"/>
          </a:xfrm>
        </p:grpSpPr>
        <p:sp>
          <p:nvSpPr>
            <p:cNvPr id="1031" name="Google Shape;1031;p33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9" name="Google Shape;1039;p33"/>
          <p:cNvSpPr/>
          <p:nvPr/>
        </p:nvSpPr>
        <p:spPr>
          <a:xfrm>
            <a:off x="8723600" y="1926087"/>
            <a:ext cx="85648" cy="85623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0" name="Google Shape;104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9775" y="4103969"/>
            <a:ext cx="912224" cy="10000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41" name="Google Shape;1041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42" name="Google Shape;1042;p33"/>
          <p:cNvSpPr txBox="1"/>
          <p:nvPr>
            <p:ph idx="1" type="subTitle"/>
          </p:nvPr>
        </p:nvSpPr>
        <p:spPr>
          <a:xfrm>
            <a:off x="4923137" y="2808872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33"/>
          <p:cNvSpPr txBox="1"/>
          <p:nvPr>
            <p:ph idx="2" type="subTitle"/>
          </p:nvPr>
        </p:nvSpPr>
        <p:spPr>
          <a:xfrm>
            <a:off x="1715263" y="2808872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p33"/>
          <p:cNvSpPr txBox="1"/>
          <p:nvPr>
            <p:ph idx="3" type="subTitle"/>
          </p:nvPr>
        </p:nvSpPr>
        <p:spPr>
          <a:xfrm>
            <a:off x="1715263" y="232125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5" name="Google Shape;1045;p33"/>
          <p:cNvSpPr txBox="1"/>
          <p:nvPr>
            <p:ph idx="4" type="subTitle"/>
          </p:nvPr>
        </p:nvSpPr>
        <p:spPr>
          <a:xfrm>
            <a:off x="4923137" y="232125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4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34"/>
          <p:cNvSpPr/>
          <p:nvPr/>
        </p:nvSpPr>
        <p:spPr>
          <a:xfrm rot="10800000">
            <a:off x="-1131200" y="-828577"/>
            <a:ext cx="7291949" cy="4232027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9" name="Google Shape;104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04676" y="-236775"/>
            <a:ext cx="858375" cy="8604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50" name="Google Shape;10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2263" y="4016051"/>
            <a:ext cx="716125" cy="14348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051" name="Google Shape;1051;p34"/>
          <p:cNvGrpSpPr/>
          <p:nvPr/>
        </p:nvGrpSpPr>
        <p:grpSpPr>
          <a:xfrm rot="-1487981">
            <a:off x="3282646" y="3619827"/>
            <a:ext cx="8984209" cy="1968361"/>
            <a:chOff x="726100" y="-203500"/>
            <a:chExt cx="5400400" cy="1183150"/>
          </a:xfrm>
        </p:grpSpPr>
        <p:sp>
          <p:nvSpPr>
            <p:cNvPr id="1052" name="Google Shape;1052;p34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34"/>
          <p:cNvGrpSpPr/>
          <p:nvPr/>
        </p:nvGrpSpPr>
        <p:grpSpPr>
          <a:xfrm>
            <a:off x="331984" y="1132918"/>
            <a:ext cx="318306" cy="318306"/>
            <a:chOff x="4748900" y="3722325"/>
            <a:chExt cx="140775" cy="140775"/>
          </a:xfrm>
        </p:grpSpPr>
        <p:sp>
          <p:nvSpPr>
            <p:cNvPr id="1129" name="Google Shape;1129;p34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7" name="Google Shape;1137;p34"/>
          <p:cNvSpPr/>
          <p:nvPr/>
        </p:nvSpPr>
        <p:spPr>
          <a:xfrm>
            <a:off x="8928875" y="1132937"/>
            <a:ext cx="85648" cy="85623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39" name="Google Shape;1139;p34"/>
          <p:cNvSpPr txBox="1"/>
          <p:nvPr>
            <p:ph idx="1" type="subTitle"/>
          </p:nvPr>
        </p:nvSpPr>
        <p:spPr>
          <a:xfrm>
            <a:off x="4985245" y="1667625"/>
            <a:ext cx="2947800" cy="26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0" name="Google Shape;1140;p34"/>
          <p:cNvSpPr txBox="1"/>
          <p:nvPr>
            <p:ph idx="2" type="subTitle"/>
          </p:nvPr>
        </p:nvSpPr>
        <p:spPr>
          <a:xfrm>
            <a:off x="1211050" y="1667625"/>
            <a:ext cx="2947800" cy="26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35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3" name="Google Shape;1143;p35"/>
          <p:cNvGrpSpPr/>
          <p:nvPr/>
        </p:nvGrpSpPr>
        <p:grpSpPr>
          <a:xfrm rot="-379134">
            <a:off x="4098531" y="3619802"/>
            <a:ext cx="8984143" cy="1968414"/>
            <a:chOff x="726100" y="-203500"/>
            <a:chExt cx="5400400" cy="1183150"/>
          </a:xfrm>
        </p:grpSpPr>
        <p:sp>
          <p:nvSpPr>
            <p:cNvPr id="1144" name="Google Shape;1144;p35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0" name="Google Shape;1220;p35"/>
          <p:cNvSpPr/>
          <p:nvPr/>
        </p:nvSpPr>
        <p:spPr>
          <a:xfrm rot="-5400000">
            <a:off x="-300195" y="1053695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35"/>
          <p:cNvSpPr/>
          <p:nvPr/>
        </p:nvSpPr>
        <p:spPr>
          <a:xfrm>
            <a:off x="8536825" y="363275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2" name="Google Shape;1222;p35"/>
          <p:cNvGrpSpPr/>
          <p:nvPr/>
        </p:nvGrpSpPr>
        <p:grpSpPr>
          <a:xfrm>
            <a:off x="8520687" y="154270"/>
            <a:ext cx="226704" cy="226704"/>
            <a:chOff x="4748900" y="3722325"/>
            <a:chExt cx="140775" cy="140775"/>
          </a:xfrm>
        </p:grpSpPr>
        <p:sp>
          <p:nvSpPr>
            <p:cNvPr id="1223" name="Google Shape;1223;p35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1" name="Google Shape;1231;p35"/>
          <p:cNvSpPr/>
          <p:nvPr/>
        </p:nvSpPr>
        <p:spPr>
          <a:xfrm>
            <a:off x="8747400" y="3006375"/>
            <a:ext cx="125053" cy="125000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35"/>
          <p:cNvSpPr/>
          <p:nvPr/>
        </p:nvSpPr>
        <p:spPr>
          <a:xfrm>
            <a:off x="8747400" y="587812"/>
            <a:ext cx="85648" cy="85623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34" name="Google Shape;1234;p35"/>
          <p:cNvSpPr txBox="1"/>
          <p:nvPr>
            <p:ph idx="1" type="subTitle"/>
          </p:nvPr>
        </p:nvSpPr>
        <p:spPr>
          <a:xfrm>
            <a:off x="937625" y="280887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35"/>
          <p:cNvSpPr txBox="1"/>
          <p:nvPr>
            <p:ph idx="2" type="subTitle"/>
          </p:nvPr>
        </p:nvSpPr>
        <p:spPr>
          <a:xfrm>
            <a:off x="3484348" y="280887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6" name="Google Shape;1236;p35"/>
          <p:cNvSpPr txBox="1"/>
          <p:nvPr>
            <p:ph idx="3" type="subTitle"/>
          </p:nvPr>
        </p:nvSpPr>
        <p:spPr>
          <a:xfrm>
            <a:off x="6031075" y="280887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7" name="Google Shape;1237;p35"/>
          <p:cNvSpPr txBox="1"/>
          <p:nvPr>
            <p:ph idx="4" type="subTitle"/>
          </p:nvPr>
        </p:nvSpPr>
        <p:spPr>
          <a:xfrm>
            <a:off x="937625" y="2321251"/>
            <a:ext cx="21753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8" name="Google Shape;1238;p35"/>
          <p:cNvSpPr txBox="1"/>
          <p:nvPr>
            <p:ph idx="5" type="subTitle"/>
          </p:nvPr>
        </p:nvSpPr>
        <p:spPr>
          <a:xfrm>
            <a:off x="3484348" y="2321251"/>
            <a:ext cx="21753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9" name="Google Shape;1239;p35"/>
          <p:cNvSpPr txBox="1"/>
          <p:nvPr>
            <p:ph idx="6" type="subTitle"/>
          </p:nvPr>
        </p:nvSpPr>
        <p:spPr>
          <a:xfrm>
            <a:off x="6031075" y="2321251"/>
            <a:ext cx="21753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36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36"/>
          <p:cNvSpPr/>
          <p:nvPr/>
        </p:nvSpPr>
        <p:spPr>
          <a:xfrm flipH="1">
            <a:off x="6360602" y="-1412897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36"/>
          <p:cNvSpPr/>
          <p:nvPr/>
        </p:nvSpPr>
        <p:spPr>
          <a:xfrm>
            <a:off x="-1164375" y="3373275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4" name="Google Shape;1244;p36"/>
          <p:cNvGrpSpPr/>
          <p:nvPr/>
        </p:nvGrpSpPr>
        <p:grpSpPr>
          <a:xfrm rot="-2261171">
            <a:off x="-5240863" y="1022981"/>
            <a:ext cx="8983937" cy="1968396"/>
            <a:chOff x="726100" y="-203500"/>
            <a:chExt cx="5400400" cy="1183150"/>
          </a:xfrm>
        </p:grpSpPr>
        <p:sp>
          <p:nvSpPr>
            <p:cNvPr id="1245" name="Google Shape;1245;p36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6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21" name="Google Shape;132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0952" y="2090750"/>
            <a:ext cx="1660776" cy="3995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22" name="Google Shape;1322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23" name="Google Shape;1323;p36"/>
          <p:cNvSpPr txBox="1"/>
          <p:nvPr>
            <p:ph idx="1" type="subTitle"/>
          </p:nvPr>
        </p:nvSpPr>
        <p:spPr>
          <a:xfrm>
            <a:off x="2348649" y="2216275"/>
            <a:ext cx="19782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4" name="Google Shape;1324;p36"/>
          <p:cNvSpPr txBox="1"/>
          <p:nvPr>
            <p:ph idx="2" type="subTitle"/>
          </p:nvPr>
        </p:nvSpPr>
        <p:spPr>
          <a:xfrm>
            <a:off x="4817151" y="2216275"/>
            <a:ext cx="19782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36"/>
          <p:cNvSpPr txBox="1"/>
          <p:nvPr>
            <p:ph idx="3" type="subTitle"/>
          </p:nvPr>
        </p:nvSpPr>
        <p:spPr>
          <a:xfrm>
            <a:off x="2348649" y="4024405"/>
            <a:ext cx="19782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6" name="Google Shape;1326;p36"/>
          <p:cNvSpPr txBox="1"/>
          <p:nvPr>
            <p:ph idx="4" type="subTitle"/>
          </p:nvPr>
        </p:nvSpPr>
        <p:spPr>
          <a:xfrm>
            <a:off x="4817151" y="4024405"/>
            <a:ext cx="19782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7" name="Google Shape;1327;p36"/>
          <p:cNvSpPr txBox="1"/>
          <p:nvPr>
            <p:ph idx="5" type="subTitle"/>
          </p:nvPr>
        </p:nvSpPr>
        <p:spPr>
          <a:xfrm>
            <a:off x="2348649" y="1728325"/>
            <a:ext cx="1978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28" name="Google Shape;1328;p36"/>
          <p:cNvSpPr txBox="1"/>
          <p:nvPr>
            <p:ph idx="6" type="subTitle"/>
          </p:nvPr>
        </p:nvSpPr>
        <p:spPr>
          <a:xfrm>
            <a:off x="2348649" y="3536775"/>
            <a:ext cx="1978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29" name="Google Shape;1329;p36"/>
          <p:cNvSpPr txBox="1"/>
          <p:nvPr>
            <p:ph idx="7" type="subTitle"/>
          </p:nvPr>
        </p:nvSpPr>
        <p:spPr>
          <a:xfrm>
            <a:off x="4817151" y="1728325"/>
            <a:ext cx="1978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30" name="Google Shape;1330;p36"/>
          <p:cNvSpPr txBox="1"/>
          <p:nvPr>
            <p:ph idx="8" type="subTitle"/>
          </p:nvPr>
        </p:nvSpPr>
        <p:spPr>
          <a:xfrm>
            <a:off x="4817151" y="3536775"/>
            <a:ext cx="1978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7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3" name="Google Shape;1333;p37"/>
          <p:cNvGrpSpPr/>
          <p:nvPr/>
        </p:nvGrpSpPr>
        <p:grpSpPr>
          <a:xfrm>
            <a:off x="394687" y="3514282"/>
            <a:ext cx="226704" cy="226704"/>
            <a:chOff x="4748900" y="3722325"/>
            <a:chExt cx="140775" cy="140775"/>
          </a:xfrm>
        </p:grpSpPr>
        <p:sp>
          <p:nvSpPr>
            <p:cNvPr id="1334" name="Google Shape;1334;p37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2" name="Google Shape;1342;p37"/>
          <p:cNvSpPr/>
          <p:nvPr/>
        </p:nvSpPr>
        <p:spPr>
          <a:xfrm>
            <a:off x="1986400" y="4983300"/>
            <a:ext cx="125053" cy="125000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37"/>
          <p:cNvSpPr/>
          <p:nvPr/>
        </p:nvSpPr>
        <p:spPr>
          <a:xfrm flipH="1" rot="-5400000">
            <a:off x="-144973" y="-2308522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4" name="Google Shape;134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167809">
            <a:off x="8348528" y="2089275"/>
            <a:ext cx="1518826" cy="21666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345" name="Google Shape;1345;p37"/>
          <p:cNvGrpSpPr/>
          <p:nvPr/>
        </p:nvGrpSpPr>
        <p:grpSpPr>
          <a:xfrm rot="1458941">
            <a:off x="5188376" y="73926"/>
            <a:ext cx="8983969" cy="1968366"/>
            <a:chOff x="726100" y="-203500"/>
            <a:chExt cx="5400400" cy="1183150"/>
          </a:xfrm>
        </p:grpSpPr>
        <p:sp>
          <p:nvSpPr>
            <p:cNvPr id="1346" name="Google Shape;1346;p37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2" name="Google Shape;1422;p37"/>
          <p:cNvSpPr/>
          <p:nvPr/>
        </p:nvSpPr>
        <p:spPr>
          <a:xfrm>
            <a:off x="-673850" y="4539975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24" name="Google Shape;1424;p37"/>
          <p:cNvSpPr txBox="1"/>
          <p:nvPr>
            <p:ph idx="1" type="subTitle"/>
          </p:nvPr>
        </p:nvSpPr>
        <p:spPr>
          <a:xfrm>
            <a:off x="1109155" y="231698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25" name="Google Shape;1425;p37"/>
          <p:cNvSpPr txBox="1"/>
          <p:nvPr>
            <p:ph idx="2" type="subTitle"/>
          </p:nvPr>
        </p:nvSpPr>
        <p:spPr>
          <a:xfrm>
            <a:off x="3579000" y="231698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26" name="Google Shape;1426;p37"/>
          <p:cNvSpPr txBox="1"/>
          <p:nvPr>
            <p:ph idx="3" type="subTitle"/>
          </p:nvPr>
        </p:nvSpPr>
        <p:spPr>
          <a:xfrm>
            <a:off x="1109155" y="405518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27" name="Google Shape;1427;p37"/>
          <p:cNvSpPr txBox="1"/>
          <p:nvPr>
            <p:ph idx="4" type="subTitle"/>
          </p:nvPr>
        </p:nvSpPr>
        <p:spPr>
          <a:xfrm>
            <a:off x="3579000" y="405518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28" name="Google Shape;1428;p37"/>
          <p:cNvSpPr txBox="1"/>
          <p:nvPr>
            <p:ph idx="5" type="subTitle"/>
          </p:nvPr>
        </p:nvSpPr>
        <p:spPr>
          <a:xfrm>
            <a:off x="6048845" y="231698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29" name="Google Shape;1429;p37"/>
          <p:cNvSpPr txBox="1"/>
          <p:nvPr>
            <p:ph idx="6" type="subTitle"/>
          </p:nvPr>
        </p:nvSpPr>
        <p:spPr>
          <a:xfrm>
            <a:off x="6048845" y="405518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30" name="Google Shape;1430;p37"/>
          <p:cNvSpPr txBox="1"/>
          <p:nvPr>
            <p:ph idx="7" type="subTitle"/>
          </p:nvPr>
        </p:nvSpPr>
        <p:spPr>
          <a:xfrm>
            <a:off x="1113055" y="1833388"/>
            <a:ext cx="1978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1" name="Google Shape;1431;p37"/>
          <p:cNvSpPr txBox="1"/>
          <p:nvPr>
            <p:ph idx="8" type="subTitle"/>
          </p:nvPr>
        </p:nvSpPr>
        <p:spPr>
          <a:xfrm>
            <a:off x="3582900" y="1833388"/>
            <a:ext cx="1978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2" name="Google Shape;1432;p37"/>
          <p:cNvSpPr txBox="1"/>
          <p:nvPr>
            <p:ph idx="9" type="subTitle"/>
          </p:nvPr>
        </p:nvSpPr>
        <p:spPr>
          <a:xfrm>
            <a:off x="6052745" y="1833388"/>
            <a:ext cx="1978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3" name="Google Shape;1433;p37"/>
          <p:cNvSpPr txBox="1"/>
          <p:nvPr>
            <p:ph idx="13" type="subTitle"/>
          </p:nvPr>
        </p:nvSpPr>
        <p:spPr>
          <a:xfrm>
            <a:off x="1113055" y="3570450"/>
            <a:ext cx="1978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4" name="Google Shape;1434;p37"/>
          <p:cNvSpPr txBox="1"/>
          <p:nvPr>
            <p:ph idx="14" type="subTitle"/>
          </p:nvPr>
        </p:nvSpPr>
        <p:spPr>
          <a:xfrm>
            <a:off x="3582900" y="3570450"/>
            <a:ext cx="1978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5" name="Google Shape;1435;p37"/>
          <p:cNvSpPr txBox="1"/>
          <p:nvPr>
            <p:ph idx="15" type="subTitle"/>
          </p:nvPr>
        </p:nvSpPr>
        <p:spPr>
          <a:xfrm>
            <a:off x="6052745" y="3570450"/>
            <a:ext cx="1978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8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38"/>
          <p:cNvSpPr/>
          <p:nvPr/>
        </p:nvSpPr>
        <p:spPr>
          <a:xfrm flipH="1" rot="10800000">
            <a:off x="-514562" y="470241"/>
            <a:ext cx="3220498" cy="4740260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9" name="Google Shape;1439;p38"/>
          <p:cNvGrpSpPr/>
          <p:nvPr/>
        </p:nvGrpSpPr>
        <p:grpSpPr>
          <a:xfrm rot="1110221">
            <a:off x="6542450" y="73150"/>
            <a:ext cx="5533026" cy="1605574"/>
            <a:chOff x="749000" y="4201750"/>
            <a:chExt cx="5523725" cy="1602875"/>
          </a:xfrm>
        </p:grpSpPr>
        <p:sp>
          <p:nvSpPr>
            <p:cNvPr id="1440" name="Google Shape;1440;p38"/>
            <p:cNvSpPr/>
            <p:nvPr/>
          </p:nvSpPr>
          <p:spPr>
            <a:xfrm>
              <a:off x="852425" y="4226600"/>
              <a:ext cx="182550" cy="355600"/>
            </a:xfrm>
            <a:custGeom>
              <a:rect b="b" l="l" r="r" t="t"/>
              <a:pathLst>
                <a:path extrusionOk="0" h="14224" w="7302">
                  <a:moveTo>
                    <a:pt x="5789" y="14125"/>
                  </a:moveTo>
                  <a:cubicBezTo>
                    <a:pt x="5392" y="14005"/>
                    <a:pt x="5014" y="13707"/>
                    <a:pt x="4795" y="13309"/>
                  </a:cubicBezTo>
                  <a:cubicBezTo>
                    <a:pt x="4656" y="13050"/>
                    <a:pt x="4616" y="12812"/>
                    <a:pt x="4675" y="12593"/>
                  </a:cubicBezTo>
                  <a:cubicBezTo>
                    <a:pt x="4755" y="12334"/>
                    <a:pt x="4914" y="12195"/>
                    <a:pt x="5193" y="12135"/>
                  </a:cubicBezTo>
                  <a:cubicBezTo>
                    <a:pt x="5312" y="12115"/>
                    <a:pt x="5471" y="12215"/>
                    <a:pt x="5551" y="12354"/>
                  </a:cubicBezTo>
                  <a:cubicBezTo>
                    <a:pt x="5610" y="12513"/>
                    <a:pt x="5591" y="12633"/>
                    <a:pt x="5471" y="12652"/>
                  </a:cubicBezTo>
                  <a:cubicBezTo>
                    <a:pt x="5312" y="12692"/>
                    <a:pt x="5193" y="12792"/>
                    <a:pt x="5173" y="12911"/>
                  </a:cubicBezTo>
                  <a:cubicBezTo>
                    <a:pt x="5153" y="12991"/>
                    <a:pt x="5153" y="13110"/>
                    <a:pt x="5213" y="13229"/>
                  </a:cubicBezTo>
                  <a:cubicBezTo>
                    <a:pt x="5372" y="13508"/>
                    <a:pt x="5750" y="13707"/>
                    <a:pt x="6008" y="13647"/>
                  </a:cubicBezTo>
                  <a:cubicBezTo>
                    <a:pt x="6207" y="13627"/>
                    <a:pt x="6884" y="13448"/>
                    <a:pt x="6446" y="12633"/>
                  </a:cubicBezTo>
                  <a:lnTo>
                    <a:pt x="5352" y="10604"/>
                  </a:lnTo>
                  <a:cubicBezTo>
                    <a:pt x="3999" y="10663"/>
                    <a:pt x="2408" y="9748"/>
                    <a:pt x="1672" y="8455"/>
                  </a:cubicBezTo>
                  <a:cubicBezTo>
                    <a:pt x="995" y="7262"/>
                    <a:pt x="1513" y="6148"/>
                    <a:pt x="1970" y="5252"/>
                  </a:cubicBezTo>
                  <a:lnTo>
                    <a:pt x="1970" y="5232"/>
                  </a:lnTo>
                  <a:cubicBezTo>
                    <a:pt x="2010" y="5093"/>
                    <a:pt x="2089" y="4954"/>
                    <a:pt x="2169" y="4795"/>
                  </a:cubicBezTo>
                  <a:lnTo>
                    <a:pt x="1115" y="2945"/>
                  </a:lnTo>
                  <a:cubicBezTo>
                    <a:pt x="379" y="1612"/>
                    <a:pt x="1" y="617"/>
                    <a:pt x="120" y="220"/>
                  </a:cubicBezTo>
                  <a:cubicBezTo>
                    <a:pt x="180" y="80"/>
                    <a:pt x="279" y="21"/>
                    <a:pt x="339" y="21"/>
                  </a:cubicBezTo>
                  <a:cubicBezTo>
                    <a:pt x="438" y="1"/>
                    <a:pt x="597" y="21"/>
                    <a:pt x="796" y="160"/>
                  </a:cubicBezTo>
                  <a:cubicBezTo>
                    <a:pt x="1234" y="418"/>
                    <a:pt x="1831" y="1154"/>
                    <a:pt x="2368" y="2089"/>
                  </a:cubicBezTo>
                  <a:cubicBezTo>
                    <a:pt x="2786" y="2845"/>
                    <a:pt x="2925" y="3581"/>
                    <a:pt x="2865" y="4278"/>
                  </a:cubicBezTo>
                  <a:cubicBezTo>
                    <a:pt x="2825" y="4536"/>
                    <a:pt x="2786" y="4755"/>
                    <a:pt x="2706" y="4954"/>
                  </a:cubicBezTo>
                  <a:lnTo>
                    <a:pt x="3880" y="7043"/>
                  </a:lnTo>
                  <a:cubicBezTo>
                    <a:pt x="4357" y="7023"/>
                    <a:pt x="4874" y="7182"/>
                    <a:pt x="5352" y="7460"/>
                  </a:cubicBezTo>
                  <a:cubicBezTo>
                    <a:pt x="5789" y="7739"/>
                    <a:pt x="6167" y="8137"/>
                    <a:pt x="6386" y="8555"/>
                  </a:cubicBezTo>
                  <a:cubicBezTo>
                    <a:pt x="6864" y="9450"/>
                    <a:pt x="6585" y="10305"/>
                    <a:pt x="5770" y="10544"/>
                  </a:cubicBezTo>
                  <a:lnTo>
                    <a:pt x="6864" y="12593"/>
                  </a:lnTo>
                  <a:cubicBezTo>
                    <a:pt x="7301" y="13428"/>
                    <a:pt x="7083" y="14085"/>
                    <a:pt x="6287" y="14204"/>
                  </a:cubicBezTo>
                  <a:cubicBezTo>
                    <a:pt x="6167" y="14224"/>
                    <a:pt x="5988" y="14204"/>
                    <a:pt x="5789" y="14125"/>
                  </a:cubicBezTo>
                  <a:close/>
                  <a:moveTo>
                    <a:pt x="2527" y="5451"/>
                  </a:moveTo>
                  <a:cubicBezTo>
                    <a:pt x="2507" y="5491"/>
                    <a:pt x="2487" y="5531"/>
                    <a:pt x="2487" y="5571"/>
                  </a:cubicBezTo>
                  <a:lnTo>
                    <a:pt x="2487" y="5591"/>
                  </a:lnTo>
                  <a:cubicBezTo>
                    <a:pt x="2109" y="6386"/>
                    <a:pt x="1592" y="7460"/>
                    <a:pt x="2129" y="8415"/>
                  </a:cubicBezTo>
                  <a:cubicBezTo>
                    <a:pt x="2726" y="9430"/>
                    <a:pt x="4019" y="10166"/>
                    <a:pt x="5113" y="10106"/>
                  </a:cubicBezTo>
                  <a:lnTo>
                    <a:pt x="4576" y="9072"/>
                  </a:lnTo>
                  <a:cubicBezTo>
                    <a:pt x="4079" y="9052"/>
                    <a:pt x="3542" y="8694"/>
                    <a:pt x="3263" y="8236"/>
                  </a:cubicBezTo>
                  <a:cubicBezTo>
                    <a:pt x="3124" y="7978"/>
                    <a:pt x="3084" y="7739"/>
                    <a:pt x="3124" y="7540"/>
                  </a:cubicBezTo>
                  <a:cubicBezTo>
                    <a:pt x="3184" y="7361"/>
                    <a:pt x="3303" y="7222"/>
                    <a:pt x="3482" y="7142"/>
                  </a:cubicBezTo>
                  <a:close/>
                  <a:moveTo>
                    <a:pt x="4178" y="7560"/>
                  </a:moveTo>
                  <a:lnTo>
                    <a:pt x="5511" y="10047"/>
                  </a:lnTo>
                  <a:cubicBezTo>
                    <a:pt x="6088" y="9848"/>
                    <a:pt x="6287" y="9271"/>
                    <a:pt x="5969" y="8634"/>
                  </a:cubicBezTo>
                  <a:cubicBezTo>
                    <a:pt x="5829" y="8336"/>
                    <a:pt x="5571" y="8077"/>
                    <a:pt x="5252" y="7878"/>
                  </a:cubicBezTo>
                  <a:cubicBezTo>
                    <a:pt x="4894" y="7659"/>
                    <a:pt x="4516" y="7560"/>
                    <a:pt x="4178" y="7560"/>
                  </a:cubicBezTo>
                  <a:close/>
                  <a:moveTo>
                    <a:pt x="3760" y="7639"/>
                  </a:moveTo>
                  <a:cubicBezTo>
                    <a:pt x="3681" y="7679"/>
                    <a:pt x="3621" y="7759"/>
                    <a:pt x="3601" y="7838"/>
                  </a:cubicBezTo>
                  <a:cubicBezTo>
                    <a:pt x="3581" y="7898"/>
                    <a:pt x="3581" y="8017"/>
                    <a:pt x="3661" y="8157"/>
                  </a:cubicBezTo>
                  <a:cubicBezTo>
                    <a:pt x="3780" y="8356"/>
                    <a:pt x="3999" y="8535"/>
                    <a:pt x="4258" y="8555"/>
                  </a:cubicBezTo>
                  <a:close/>
                  <a:moveTo>
                    <a:pt x="637" y="518"/>
                  </a:moveTo>
                  <a:cubicBezTo>
                    <a:pt x="597" y="617"/>
                    <a:pt x="697" y="1353"/>
                    <a:pt x="1572" y="2885"/>
                  </a:cubicBezTo>
                  <a:lnTo>
                    <a:pt x="2328" y="4258"/>
                  </a:lnTo>
                  <a:cubicBezTo>
                    <a:pt x="2368" y="4178"/>
                    <a:pt x="2368" y="4138"/>
                    <a:pt x="2368" y="4059"/>
                  </a:cubicBezTo>
                  <a:cubicBezTo>
                    <a:pt x="2428" y="3442"/>
                    <a:pt x="2288" y="2806"/>
                    <a:pt x="1930" y="2169"/>
                  </a:cubicBezTo>
                  <a:cubicBezTo>
                    <a:pt x="1433" y="1274"/>
                    <a:pt x="936" y="697"/>
                    <a:pt x="697" y="558"/>
                  </a:cubicBezTo>
                  <a:cubicBezTo>
                    <a:pt x="677" y="518"/>
                    <a:pt x="677" y="518"/>
                    <a:pt x="637" y="5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749000" y="4248975"/>
              <a:ext cx="5523725" cy="1216975"/>
            </a:xfrm>
            <a:custGeom>
              <a:rect b="b" l="l" r="r" t="t"/>
              <a:pathLst>
                <a:path extrusionOk="0" h="48679" w="220949">
                  <a:moveTo>
                    <a:pt x="106147" y="44680"/>
                  </a:moveTo>
                  <a:cubicBezTo>
                    <a:pt x="104914" y="44441"/>
                    <a:pt x="103800" y="44123"/>
                    <a:pt x="102686" y="43745"/>
                  </a:cubicBezTo>
                  <a:cubicBezTo>
                    <a:pt x="101493" y="43347"/>
                    <a:pt x="100339" y="42850"/>
                    <a:pt x="99404" y="42432"/>
                  </a:cubicBezTo>
                  <a:lnTo>
                    <a:pt x="98946" y="42193"/>
                  </a:lnTo>
                  <a:cubicBezTo>
                    <a:pt x="98588" y="42034"/>
                    <a:pt x="98190" y="41835"/>
                    <a:pt x="97812" y="41597"/>
                  </a:cubicBezTo>
                  <a:lnTo>
                    <a:pt x="97514" y="41457"/>
                  </a:lnTo>
                  <a:cubicBezTo>
                    <a:pt x="97335" y="41358"/>
                    <a:pt x="97156" y="41278"/>
                    <a:pt x="97017" y="41179"/>
                  </a:cubicBezTo>
                  <a:lnTo>
                    <a:pt x="96241" y="40701"/>
                  </a:lnTo>
                  <a:cubicBezTo>
                    <a:pt x="95027" y="39945"/>
                    <a:pt x="94053" y="39269"/>
                    <a:pt x="93177" y="38553"/>
                  </a:cubicBezTo>
                  <a:cubicBezTo>
                    <a:pt x="92839" y="38274"/>
                    <a:pt x="92461" y="37976"/>
                    <a:pt x="92143" y="37678"/>
                  </a:cubicBezTo>
                  <a:cubicBezTo>
                    <a:pt x="92024" y="37558"/>
                    <a:pt x="91864" y="37459"/>
                    <a:pt x="91745" y="37320"/>
                  </a:cubicBezTo>
                  <a:cubicBezTo>
                    <a:pt x="91586" y="37200"/>
                    <a:pt x="91447" y="37061"/>
                    <a:pt x="91288" y="36902"/>
                  </a:cubicBezTo>
                  <a:cubicBezTo>
                    <a:pt x="91188" y="36822"/>
                    <a:pt x="91128" y="36723"/>
                    <a:pt x="91029" y="36663"/>
                  </a:cubicBezTo>
                  <a:lnTo>
                    <a:pt x="90671" y="36325"/>
                  </a:lnTo>
                  <a:lnTo>
                    <a:pt x="90452" y="36106"/>
                  </a:lnTo>
                  <a:lnTo>
                    <a:pt x="90333" y="35987"/>
                  </a:lnTo>
                  <a:lnTo>
                    <a:pt x="89636" y="35291"/>
                  </a:lnTo>
                  <a:lnTo>
                    <a:pt x="88642" y="34196"/>
                  </a:lnTo>
                  <a:lnTo>
                    <a:pt x="87667" y="33043"/>
                  </a:lnTo>
                  <a:lnTo>
                    <a:pt x="86752" y="31849"/>
                  </a:lnTo>
                  <a:lnTo>
                    <a:pt x="85996" y="30815"/>
                  </a:lnTo>
                  <a:lnTo>
                    <a:pt x="85260" y="29721"/>
                  </a:lnTo>
                  <a:cubicBezTo>
                    <a:pt x="84544" y="28646"/>
                    <a:pt x="83788" y="27433"/>
                    <a:pt x="82933" y="26021"/>
                  </a:cubicBezTo>
                  <a:cubicBezTo>
                    <a:pt x="82415" y="25165"/>
                    <a:pt x="81918" y="24290"/>
                    <a:pt x="81401" y="23395"/>
                  </a:cubicBezTo>
                  <a:cubicBezTo>
                    <a:pt x="81122" y="22957"/>
                    <a:pt x="80884" y="22500"/>
                    <a:pt x="80605" y="22062"/>
                  </a:cubicBezTo>
                  <a:cubicBezTo>
                    <a:pt x="80227" y="21465"/>
                    <a:pt x="79849" y="20809"/>
                    <a:pt x="79491" y="20212"/>
                  </a:cubicBezTo>
                  <a:lnTo>
                    <a:pt x="79252" y="19854"/>
                  </a:lnTo>
                  <a:cubicBezTo>
                    <a:pt x="78894" y="19257"/>
                    <a:pt x="78497" y="18620"/>
                    <a:pt x="78059" y="18004"/>
                  </a:cubicBezTo>
                  <a:cubicBezTo>
                    <a:pt x="77323" y="16890"/>
                    <a:pt x="76308" y="15438"/>
                    <a:pt x="75155" y="14045"/>
                  </a:cubicBezTo>
                  <a:cubicBezTo>
                    <a:pt x="74080" y="12752"/>
                    <a:pt x="72947" y="11539"/>
                    <a:pt x="71753" y="10464"/>
                  </a:cubicBezTo>
                  <a:cubicBezTo>
                    <a:pt x="70599" y="9430"/>
                    <a:pt x="69346" y="8435"/>
                    <a:pt x="67973" y="7520"/>
                  </a:cubicBezTo>
                  <a:cubicBezTo>
                    <a:pt x="67874" y="7441"/>
                    <a:pt x="67735" y="7361"/>
                    <a:pt x="67655" y="7282"/>
                  </a:cubicBezTo>
                  <a:cubicBezTo>
                    <a:pt x="67456" y="7142"/>
                    <a:pt x="67217" y="6983"/>
                    <a:pt x="66999" y="6864"/>
                  </a:cubicBezTo>
                  <a:lnTo>
                    <a:pt x="66004" y="6247"/>
                  </a:lnTo>
                  <a:lnTo>
                    <a:pt x="64989" y="5670"/>
                  </a:lnTo>
                  <a:cubicBezTo>
                    <a:pt x="64830" y="5591"/>
                    <a:pt x="64691" y="5491"/>
                    <a:pt x="64492" y="5392"/>
                  </a:cubicBezTo>
                  <a:lnTo>
                    <a:pt x="63975" y="5153"/>
                  </a:lnTo>
                  <a:cubicBezTo>
                    <a:pt x="62602" y="4457"/>
                    <a:pt x="61210" y="3860"/>
                    <a:pt x="59837" y="3383"/>
                  </a:cubicBezTo>
                  <a:cubicBezTo>
                    <a:pt x="58504" y="2905"/>
                    <a:pt x="57112" y="2468"/>
                    <a:pt x="55680" y="2090"/>
                  </a:cubicBezTo>
                  <a:cubicBezTo>
                    <a:pt x="54426" y="1771"/>
                    <a:pt x="53074" y="1473"/>
                    <a:pt x="51562" y="1194"/>
                  </a:cubicBezTo>
                  <a:cubicBezTo>
                    <a:pt x="50309" y="976"/>
                    <a:pt x="48976" y="797"/>
                    <a:pt x="47484" y="618"/>
                  </a:cubicBezTo>
                  <a:cubicBezTo>
                    <a:pt x="46907" y="558"/>
                    <a:pt x="46370" y="498"/>
                    <a:pt x="45813" y="478"/>
                  </a:cubicBezTo>
                  <a:lnTo>
                    <a:pt x="45137" y="419"/>
                  </a:lnTo>
                  <a:cubicBezTo>
                    <a:pt x="44599" y="379"/>
                    <a:pt x="44023" y="359"/>
                    <a:pt x="43446" y="319"/>
                  </a:cubicBezTo>
                  <a:cubicBezTo>
                    <a:pt x="40959" y="180"/>
                    <a:pt x="38413" y="160"/>
                    <a:pt x="35628" y="220"/>
                  </a:cubicBezTo>
                  <a:cubicBezTo>
                    <a:pt x="34474" y="259"/>
                    <a:pt x="33340" y="299"/>
                    <a:pt x="32246" y="359"/>
                  </a:cubicBezTo>
                  <a:lnTo>
                    <a:pt x="31808" y="379"/>
                  </a:lnTo>
                  <a:lnTo>
                    <a:pt x="29958" y="478"/>
                  </a:lnTo>
                  <a:cubicBezTo>
                    <a:pt x="29561" y="498"/>
                    <a:pt x="29163" y="518"/>
                    <a:pt x="28725" y="558"/>
                  </a:cubicBezTo>
                  <a:cubicBezTo>
                    <a:pt x="28506" y="578"/>
                    <a:pt x="28307" y="578"/>
                    <a:pt x="28088" y="598"/>
                  </a:cubicBezTo>
                  <a:cubicBezTo>
                    <a:pt x="25622" y="757"/>
                    <a:pt x="23155" y="956"/>
                    <a:pt x="20748" y="1175"/>
                  </a:cubicBezTo>
                  <a:cubicBezTo>
                    <a:pt x="18381" y="1393"/>
                    <a:pt x="15994" y="1652"/>
                    <a:pt x="13607" y="1970"/>
                  </a:cubicBezTo>
                  <a:cubicBezTo>
                    <a:pt x="13408" y="1990"/>
                    <a:pt x="13189" y="2010"/>
                    <a:pt x="12990" y="2050"/>
                  </a:cubicBezTo>
                  <a:lnTo>
                    <a:pt x="11876" y="2189"/>
                  </a:lnTo>
                  <a:lnTo>
                    <a:pt x="10125" y="2408"/>
                  </a:lnTo>
                  <a:lnTo>
                    <a:pt x="8415" y="2666"/>
                  </a:lnTo>
                  <a:cubicBezTo>
                    <a:pt x="8037" y="2706"/>
                    <a:pt x="7659" y="2766"/>
                    <a:pt x="7321" y="2846"/>
                  </a:cubicBezTo>
                  <a:cubicBezTo>
                    <a:pt x="7122" y="2865"/>
                    <a:pt x="6923" y="2905"/>
                    <a:pt x="6724" y="2945"/>
                  </a:cubicBezTo>
                  <a:cubicBezTo>
                    <a:pt x="4476" y="3283"/>
                    <a:pt x="2248" y="3661"/>
                    <a:pt x="80" y="4059"/>
                  </a:cubicBezTo>
                  <a:lnTo>
                    <a:pt x="0" y="3940"/>
                  </a:lnTo>
                  <a:cubicBezTo>
                    <a:pt x="2168" y="3502"/>
                    <a:pt x="4416" y="3144"/>
                    <a:pt x="6664" y="2786"/>
                  </a:cubicBezTo>
                  <a:cubicBezTo>
                    <a:pt x="6863" y="2766"/>
                    <a:pt x="7062" y="2746"/>
                    <a:pt x="7261" y="2686"/>
                  </a:cubicBezTo>
                  <a:cubicBezTo>
                    <a:pt x="7619" y="2647"/>
                    <a:pt x="7997" y="2567"/>
                    <a:pt x="8375" y="2507"/>
                  </a:cubicBezTo>
                  <a:lnTo>
                    <a:pt x="10086" y="2269"/>
                  </a:lnTo>
                  <a:lnTo>
                    <a:pt x="11816" y="2050"/>
                  </a:lnTo>
                  <a:cubicBezTo>
                    <a:pt x="12194" y="1990"/>
                    <a:pt x="12592" y="1950"/>
                    <a:pt x="12970" y="1891"/>
                  </a:cubicBezTo>
                  <a:cubicBezTo>
                    <a:pt x="13169" y="1871"/>
                    <a:pt x="13388" y="1851"/>
                    <a:pt x="13587" y="1811"/>
                  </a:cubicBezTo>
                  <a:cubicBezTo>
                    <a:pt x="15974" y="1513"/>
                    <a:pt x="18361" y="1254"/>
                    <a:pt x="20728" y="1015"/>
                  </a:cubicBezTo>
                  <a:cubicBezTo>
                    <a:pt x="23135" y="797"/>
                    <a:pt x="25602" y="598"/>
                    <a:pt x="28088" y="458"/>
                  </a:cubicBezTo>
                  <a:cubicBezTo>
                    <a:pt x="28307" y="419"/>
                    <a:pt x="28526" y="419"/>
                    <a:pt x="28725" y="399"/>
                  </a:cubicBezTo>
                  <a:cubicBezTo>
                    <a:pt x="29123" y="379"/>
                    <a:pt x="29521" y="359"/>
                    <a:pt x="29958" y="319"/>
                  </a:cubicBezTo>
                  <a:lnTo>
                    <a:pt x="32246" y="200"/>
                  </a:lnTo>
                  <a:cubicBezTo>
                    <a:pt x="33340" y="160"/>
                    <a:pt x="34474" y="100"/>
                    <a:pt x="35628" y="80"/>
                  </a:cubicBezTo>
                  <a:cubicBezTo>
                    <a:pt x="38413" y="1"/>
                    <a:pt x="40959" y="21"/>
                    <a:pt x="43485" y="160"/>
                  </a:cubicBezTo>
                  <a:cubicBezTo>
                    <a:pt x="44023" y="180"/>
                    <a:pt x="44599" y="220"/>
                    <a:pt x="45176" y="259"/>
                  </a:cubicBezTo>
                  <a:lnTo>
                    <a:pt x="45833" y="299"/>
                  </a:lnTo>
                  <a:cubicBezTo>
                    <a:pt x="46390" y="359"/>
                    <a:pt x="46967" y="399"/>
                    <a:pt x="47524" y="458"/>
                  </a:cubicBezTo>
                  <a:cubicBezTo>
                    <a:pt x="49016" y="598"/>
                    <a:pt x="50368" y="797"/>
                    <a:pt x="51641" y="1015"/>
                  </a:cubicBezTo>
                  <a:cubicBezTo>
                    <a:pt x="53153" y="1294"/>
                    <a:pt x="54526" y="1572"/>
                    <a:pt x="55779" y="1911"/>
                  </a:cubicBezTo>
                  <a:cubicBezTo>
                    <a:pt x="57211" y="2289"/>
                    <a:pt x="58624" y="2706"/>
                    <a:pt x="59957" y="3204"/>
                  </a:cubicBezTo>
                  <a:cubicBezTo>
                    <a:pt x="61329" y="3701"/>
                    <a:pt x="62722" y="4298"/>
                    <a:pt x="64094" y="4994"/>
                  </a:cubicBezTo>
                  <a:lnTo>
                    <a:pt x="64611" y="5253"/>
                  </a:lnTo>
                  <a:cubicBezTo>
                    <a:pt x="64810" y="5352"/>
                    <a:pt x="64970" y="5432"/>
                    <a:pt x="65129" y="5531"/>
                  </a:cubicBezTo>
                  <a:lnTo>
                    <a:pt x="66163" y="6088"/>
                  </a:lnTo>
                  <a:lnTo>
                    <a:pt x="67158" y="6725"/>
                  </a:lnTo>
                  <a:cubicBezTo>
                    <a:pt x="67377" y="6844"/>
                    <a:pt x="67595" y="6983"/>
                    <a:pt x="67794" y="7142"/>
                  </a:cubicBezTo>
                  <a:cubicBezTo>
                    <a:pt x="67894" y="7222"/>
                    <a:pt x="68013" y="7282"/>
                    <a:pt x="68113" y="7361"/>
                  </a:cubicBezTo>
                  <a:cubicBezTo>
                    <a:pt x="69485" y="8276"/>
                    <a:pt x="70758" y="9311"/>
                    <a:pt x="71892" y="10345"/>
                  </a:cubicBezTo>
                  <a:cubicBezTo>
                    <a:pt x="73086" y="11439"/>
                    <a:pt x="74240" y="12653"/>
                    <a:pt x="75314" y="13946"/>
                  </a:cubicBezTo>
                  <a:cubicBezTo>
                    <a:pt x="76448" y="15338"/>
                    <a:pt x="77462" y="16810"/>
                    <a:pt x="78218" y="17904"/>
                  </a:cubicBezTo>
                  <a:cubicBezTo>
                    <a:pt x="78636" y="18521"/>
                    <a:pt x="79014" y="19158"/>
                    <a:pt x="79412" y="19754"/>
                  </a:cubicBezTo>
                  <a:lnTo>
                    <a:pt x="79630" y="20112"/>
                  </a:lnTo>
                  <a:cubicBezTo>
                    <a:pt x="80008" y="20709"/>
                    <a:pt x="80386" y="21366"/>
                    <a:pt x="80744" y="21962"/>
                  </a:cubicBezTo>
                  <a:cubicBezTo>
                    <a:pt x="81023" y="22400"/>
                    <a:pt x="81282" y="22858"/>
                    <a:pt x="81540" y="23295"/>
                  </a:cubicBezTo>
                  <a:cubicBezTo>
                    <a:pt x="82077" y="24190"/>
                    <a:pt x="82594" y="25066"/>
                    <a:pt x="83092" y="25921"/>
                  </a:cubicBezTo>
                  <a:cubicBezTo>
                    <a:pt x="83927" y="27333"/>
                    <a:pt x="84703" y="28547"/>
                    <a:pt x="85399" y="29621"/>
                  </a:cubicBezTo>
                  <a:lnTo>
                    <a:pt x="86155" y="30695"/>
                  </a:lnTo>
                  <a:lnTo>
                    <a:pt x="86891" y="31730"/>
                  </a:lnTo>
                  <a:lnTo>
                    <a:pt x="87806" y="32923"/>
                  </a:lnTo>
                  <a:lnTo>
                    <a:pt x="88781" y="34077"/>
                  </a:lnTo>
                  <a:lnTo>
                    <a:pt x="89776" y="35171"/>
                  </a:lnTo>
                  <a:lnTo>
                    <a:pt x="90452" y="35867"/>
                  </a:lnTo>
                  <a:lnTo>
                    <a:pt x="90571" y="35987"/>
                  </a:lnTo>
                  <a:lnTo>
                    <a:pt x="90790" y="36206"/>
                  </a:lnTo>
                  <a:lnTo>
                    <a:pt x="91148" y="36524"/>
                  </a:lnTo>
                  <a:cubicBezTo>
                    <a:pt x="91248" y="36603"/>
                    <a:pt x="91327" y="36703"/>
                    <a:pt x="91427" y="36783"/>
                  </a:cubicBezTo>
                  <a:cubicBezTo>
                    <a:pt x="91566" y="36902"/>
                    <a:pt x="91725" y="37061"/>
                    <a:pt x="91864" y="37180"/>
                  </a:cubicBezTo>
                  <a:cubicBezTo>
                    <a:pt x="91984" y="37300"/>
                    <a:pt x="92143" y="37399"/>
                    <a:pt x="92262" y="37519"/>
                  </a:cubicBezTo>
                  <a:cubicBezTo>
                    <a:pt x="92620" y="37817"/>
                    <a:pt x="92959" y="38115"/>
                    <a:pt x="93317" y="38394"/>
                  </a:cubicBezTo>
                  <a:cubicBezTo>
                    <a:pt x="94152" y="39090"/>
                    <a:pt x="95127" y="39766"/>
                    <a:pt x="96340" y="40542"/>
                  </a:cubicBezTo>
                  <a:lnTo>
                    <a:pt x="97116" y="41000"/>
                  </a:lnTo>
                  <a:cubicBezTo>
                    <a:pt x="97275" y="41099"/>
                    <a:pt x="97434" y="41199"/>
                    <a:pt x="97613" y="41278"/>
                  </a:cubicBezTo>
                  <a:lnTo>
                    <a:pt x="97912" y="41437"/>
                  </a:lnTo>
                  <a:cubicBezTo>
                    <a:pt x="98270" y="41656"/>
                    <a:pt x="98668" y="41835"/>
                    <a:pt x="99046" y="42034"/>
                  </a:cubicBezTo>
                  <a:lnTo>
                    <a:pt x="99503" y="42253"/>
                  </a:lnTo>
                  <a:cubicBezTo>
                    <a:pt x="100438" y="42671"/>
                    <a:pt x="101592" y="43168"/>
                    <a:pt x="102746" y="43566"/>
                  </a:cubicBezTo>
                  <a:cubicBezTo>
                    <a:pt x="104795" y="44262"/>
                    <a:pt x="107003" y="44760"/>
                    <a:pt x="109469" y="45058"/>
                  </a:cubicBezTo>
                  <a:cubicBezTo>
                    <a:pt x="111638" y="45277"/>
                    <a:pt x="113945" y="45316"/>
                    <a:pt x="116313" y="45118"/>
                  </a:cubicBezTo>
                  <a:cubicBezTo>
                    <a:pt x="118660" y="44879"/>
                    <a:pt x="120987" y="44461"/>
                    <a:pt x="123176" y="43884"/>
                  </a:cubicBezTo>
                  <a:lnTo>
                    <a:pt x="124011" y="43646"/>
                  </a:lnTo>
                  <a:lnTo>
                    <a:pt x="124866" y="43367"/>
                  </a:lnTo>
                  <a:cubicBezTo>
                    <a:pt x="125264" y="43248"/>
                    <a:pt x="125682" y="43089"/>
                    <a:pt x="126080" y="42969"/>
                  </a:cubicBezTo>
                  <a:cubicBezTo>
                    <a:pt x="126259" y="42929"/>
                    <a:pt x="126418" y="42850"/>
                    <a:pt x="126577" y="42790"/>
                  </a:cubicBezTo>
                  <a:cubicBezTo>
                    <a:pt x="126776" y="42730"/>
                    <a:pt x="126995" y="42651"/>
                    <a:pt x="127194" y="42571"/>
                  </a:cubicBezTo>
                  <a:cubicBezTo>
                    <a:pt x="127572" y="42452"/>
                    <a:pt x="127950" y="42333"/>
                    <a:pt x="128308" y="42173"/>
                  </a:cubicBezTo>
                  <a:lnTo>
                    <a:pt x="130058" y="41477"/>
                  </a:lnTo>
                  <a:cubicBezTo>
                    <a:pt x="130476" y="41298"/>
                    <a:pt x="130934" y="41139"/>
                    <a:pt x="131332" y="40960"/>
                  </a:cubicBezTo>
                  <a:cubicBezTo>
                    <a:pt x="131471" y="40880"/>
                    <a:pt x="131650" y="40841"/>
                    <a:pt x="131789" y="40761"/>
                  </a:cubicBezTo>
                  <a:cubicBezTo>
                    <a:pt x="131988" y="40662"/>
                    <a:pt x="132227" y="40582"/>
                    <a:pt x="132426" y="40483"/>
                  </a:cubicBezTo>
                  <a:cubicBezTo>
                    <a:pt x="132784" y="40304"/>
                    <a:pt x="133162" y="40164"/>
                    <a:pt x="133560" y="39985"/>
                  </a:cubicBezTo>
                  <a:cubicBezTo>
                    <a:pt x="133898" y="39846"/>
                    <a:pt x="134176" y="39707"/>
                    <a:pt x="134514" y="39567"/>
                  </a:cubicBezTo>
                  <a:cubicBezTo>
                    <a:pt x="135350" y="39170"/>
                    <a:pt x="136245" y="38772"/>
                    <a:pt x="137120" y="38314"/>
                  </a:cubicBezTo>
                  <a:cubicBezTo>
                    <a:pt x="138513" y="37638"/>
                    <a:pt x="139925" y="36962"/>
                    <a:pt x="141318" y="36265"/>
                  </a:cubicBezTo>
                  <a:cubicBezTo>
                    <a:pt x="142352" y="35728"/>
                    <a:pt x="143367" y="35231"/>
                    <a:pt x="144381" y="34714"/>
                  </a:cubicBezTo>
                  <a:cubicBezTo>
                    <a:pt x="144759" y="34535"/>
                    <a:pt x="145117" y="34336"/>
                    <a:pt x="145475" y="34157"/>
                  </a:cubicBezTo>
                  <a:cubicBezTo>
                    <a:pt x="146311" y="33739"/>
                    <a:pt x="147206" y="33262"/>
                    <a:pt x="148101" y="32844"/>
                  </a:cubicBezTo>
                  <a:lnTo>
                    <a:pt x="150011" y="31909"/>
                  </a:lnTo>
                  <a:lnTo>
                    <a:pt x="151920" y="30994"/>
                  </a:lnTo>
                  <a:cubicBezTo>
                    <a:pt x="152040" y="30934"/>
                    <a:pt x="152139" y="30894"/>
                    <a:pt x="152259" y="30815"/>
                  </a:cubicBezTo>
                  <a:cubicBezTo>
                    <a:pt x="152458" y="30715"/>
                    <a:pt x="152676" y="30616"/>
                    <a:pt x="152875" y="30516"/>
                  </a:cubicBezTo>
                  <a:lnTo>
                    <a:pt x="153850" y="30059"/>
                  </a:lnTo>
                  <a:cubicBezTo>
                    <a:pt x="154069" y="29959"/>
                    <a:pt x="154308" y="29860"/>
                    <a:pt x="154526" y="29740"/>
                  </a:cubicBezTo>
                  <a:lnTo>
                    <a:pt x="155800" y="29144"/>
                  </a:lnTo>
                  <a:lnTo>
                    <a:pt x="157749" y="28268"/>
                  </a:lnTo>
                  <a:cubicBezTo>
                    <a:pt x="157888" y="28229"/>
                    <a:pt x="157988" y="28169"/>
                    <a:pt x="158107" y="28129"/>
                  </a:cubicBezTo>
                  <a:cubicBezTo>
                    <a:pt x="158306" y="28030"/>
                    <a:pt x="158525" y="27930"/>
                    <a:pt x="158744" y="27851"/>
                  </a:cubicBezTo>
                  <a:lnTo>
                    <a:pt x="159738" y="27453"/>
                  </a:lnTo>
                  <a:cubicBezTo>
                    <a:pt x="159977" y="27353"/>
                    <a:pt x="160216" y="27274"/>
                    <a:pt x="160435" y="27174"/>
                  </a:cubicBezTo>
                  <a:cubicBezTo>
                    <a:pt x="160872" y="26995"/>
                    <a:pt x="161310" y="26836"/>
                    <a:pt x="161767" y="26657"/>
                  </a:cubicBezTo>
                  <a:lnTo>
                    <a:pt x="163796" y="25901"/>
                  </a:lnTo>
                  <a:cubicBezTo>
                    <a:pt x="163916" y="25861"/>
                    <a:pt x="164055" y="25842"/>
                    <a:pt x="164174" y="25782"/>
                  </a:cubicBezTo>
                  <a:cubicBezTo>
                    <a:pt x="164393" y="25702"/>
                    <a:pt x="164612" y="25603"/>
                    <a:pt x="164851" y="25563"/>
                  </a:cubicBezTo>
                  <a:lnTo>
                    <a:pt x="165865" y="25245"/>
                  </a:lnTo>
                  <a:cubicBezTo>
                    <a:pt x="166084" y="25165"/>
                    <a:pt x="166343" y="25086"/>
                    <a:pt x="166561" y="25026"/>
                  </a:cubicBezTo>
                  <a:cubicBezTo>
                    <a:pt x="166999" y="24867"/>
                    <a:pt x="167457" y="24708"/>
                    <a:pt x="167894" y="24588"/>
                  </a:cubicBezTo>
                  <a:lnTo>
                    <a:pt x="169963" y="24051"/>
                  </a:lnTo>
                  <a:cubicBezTo>
                    <a:pt x="170082" y="24011"/>
                    <a:pt x="170222" y="23972"/>
                    <a:pt x="170341" y="23952"/>
                  </a:cubicBezTo>
                  <a:cubicBezTo>
                    <a:pt x="170560" y="23892"/>
                    <a:pt x="170779" y="23812"/>
                    <a:pt x="171017" y="23773"/>
                  </a:cubicBezTo>
                  <a:lnTo>
                    <a:pt x="172052" y="23554"/>
                  </a:lnTo>
                  <a:cubicBezTo>
                    <a:pt x="173464" y="23255"/>
                    <a:pt x="174897" y="23017"/>
                    <a:pt x="176249" y="22897"/>
                  </a:cubicBezTo>
                  <a:cubicBezTo>
                    <a:pt x="179333" y="22599"/>
                    <a:pt x="182078" y="22758"/>
                    <a:pt x="184604" y="23395"/>
                  </a:cubicBezTo>
                  <a:cubicBezTo>
                    <a:pt x="186036" y="23753"/>
                    <a:pt x="187349" y="24270"/>
                    <a:pt x="188563" y="24907"/>
                  </a:cubicBezTo>
                  <a:cubicBezTo>
                    <a:pt x="189836" y="25603"/>
                    <a:pt x="191010" y="26458"/>
                    <a:pt x="192064" y="27373"/>
                  </a:cubicBezTo>
                  <a:cubicBezTo>
                    <a:pt x="193138" y="28348"/>
                    <a:pt x="194153" y="29363"/>
                    <a:pt x="195107" y="30457"/>
                  </a:cubicBezTo>
                  <a:cubicBezTo>
                    <a:pt x="195983" y="31471"/>
                    <a:pt x="196898" y="32625"/>
                    <a:pt x="197793" y="33818"/>
                  </a:cubicBezTo>
                  <a:cubicBezTo>
                    <a:pt x="198111" y="34256"/>
                    <a:pt x="198430" y="34694"/>
                    <a:pt x="198768" y="35131"/>
                  </a:cubicBezTo>
                  <a:cubicBezTo>
                    <a:pt x="199265" y="35808"/>
                    <a:pt x="199782" y="36504"/>
                    <a:pt x="200280" y="37180"/>
                  </a:cubicBezTo>
                  <a:cubicBezTo>
                    <a:pt x="200479" y="37439"/>
                    <a:pt x="200677" y="37717"/>
                    <a:pt x="200896" y="37996"/>
                  </a:cubicBezTo>
                  <a:lnTo>
                    <a:pt x="201772" y="39110"/>
                  </a:lnTo>
                  <a:cubicBezTo>
                    <a:pt x="202090" y="39508"/>
                    <a:pt x="202408" y="39926"/>
                    <a:pt x="202746" y="40304"/>
                  </a:cubicBezTo>
                  <a:cubicBezTo>
                    <a:pt x="203045" y="40681"/>
                    <a:pt x="203343" y="41000"/>
                    <a:pt x="203641" y="41318"/>
                  </a:cubicBezTo>
                  <a:cubicBezTo>
                    <a:pt x="203761" y="41457"/>
                    <a:pt x="203860" y="41577"/>
                    <a:pt x="203980" y="41696"/>
                  </a:cubicBezTo>
                  <a:lnTo>
                    <a:pt x="204636" y="42313"/>
                  </a:lnTo>
                  <a:cubicBezTo>
                    <a:pt x="204835" y="42551"/>
                    <a:pt x="205054" y="42750"/>
                    <a:pt x="205273" y="42909"/>
                  </a:cubicBezTo>
                  <a:cubicBezTo>
                    <a:pt x="205372" y="42989"/>
                    <a:pt x="205452" y="43069"/>
                    <a:pt x="205531" y="43148"/>
                  </a:cubicBezTo>
                  <a:cubicBezTo>
                    <a:pt x="205651" y="43268"/>
                    <a:pt x="205790" y="43387"/>
                    <a:pt x="205949" y="43506"/>
                  </a:cubicBezTo>
                  <a:lnTo>
                    <a:pt x="206625" y="44063"/>
                  </a:lnTo>
                  <a:cubicBezTo>
                    <a:pt x="206765" y="44183"/>
                    <a:pt x="206924" y="44282"/>
                    <a:pt x="207063" y="44382"/>
                  </a:cubicBezTo>
                  <a:cubicBezTo>
                    <a:pt x="207143" y="44441"/>
                    <a:pt x="207242" y="44501"/>
                    <a:pt x="207322" y="44561"/>
                  </a:cubicBezTo>
                  <a:lnTo>
                    <a:pt x="207660" y="44799"/>
                  </a:lnTo>
                  <a:lnTo>
                    <a:pt x="208018" y="45038"/>
                  </a:lnTo>
                  <a:cubicBezTo>
                    <a:pt x="211817" y="47485"/>
                    <a:pt x="216273" y="48440"/>
                    <a:pt x="220948" y="47743"/>
                  </a:cubicBezTo>
                  <a:lnTo>
                    <a:pt x="220888" y="47982"/>
                  </a:lnTo>
                  <a:cubicBezTo>
                    <a:pt x="216194" y="48678"/>
                    <a:pt x="211718" y="47743"/>
                    <a:pt x="207918" y="45257"/>
                  </a:cubicBezTo>
                  <a:lnTo>
                    <a:pt x="207560" y="45038"/>
                  </a:lnTo>
                  <a:lnTo>
                    <a:pt x="207222" y="44779"/>
                  </a:lnTo>
                  <a:cubicBezTo>
                    <a:pt x="207143" y="44740"/>
                    <a:pt x="207043" y="44660"/>
                    <a:pt x="206964" y="44600"/>
                  </a:cubicBezTo>
                  <a:cubicBezTo>
                    <a:pt x="206824" y="44501"/>
                    <a:pt x="206665" y="44401"/>
                    <a:pt x="206526" y="44282"/>
                  </a:cubicBezTo>
                  <a:lnTo>
                    <a:pt x="205850" y="43745"/>
                  </a:lnTo>
                  <a:cubicBezTo>
                    <a:pt x="205690" y="43606"/>
                    <a:pt x="205551" y="43486"/>
                    <a:pt x="205432" y="43367"/>
                  </a:cubicBezTo>
                  <a:cubicBezTo>
                    <a:pt x="205352" y="43287"/>
                    <a:pt x="205273" y="43208"/>
                    <a:pt x="205173" y="43148"/>
                  </a:cubicBezTo>
                  <a:cubicBezTo>
                    <a:pt x="204954" y="42949"/>
                    <a:pt x="204736" y="42750"/>
                    <a:pt x="204537" y="42512"/>
                  </a:cubicBezTo>
                  <a:lnTo>
                    <a:pt x="203880" y="41875"/>
                  </a:lnTo>
                  <a:cubicBezTo>
                    <a:pt x="203761" y="41756"/>
                    <a:pt x="203661" y="41616"/>
                    <a:pt x="203542" y="41497"/>
                  </a:cubicBezTo>
                  <a:cubicBezTo>
                    <a:pt x="203244" y="41179"/>
                    <a:pt x="202945" y="40861"/>
                    <a:pt x="202647" y="40483"/>
                  </a:cubicBezTo>
                  <a:cubicBezTo>
                    <a:pt x="202309" y="40105"/>
                    <a:pt x="201990" y="39687"/>
                    <a:pt x="201672" y="39289"/>
                  </a:cubicBezTo>
                  <a:lnTo>
                    <a:pt x="201413" y="38971"/>
                  </a:lnTo>
                  <a:lnTo>
                    <a:pt x="200797" y="38175"/>
                  </a:lnTo>
                  <a:cubicBezTo>
                    <a:pt x="200598" y="37897"/>
                    <a:pt x="200399" y="37638"/>
                    <a:pt x="200180" y="37340"/>
                  </a:cubicBezTo>
                  <a:cubicBezTo>
                    <a:pt x="199683" y="36683"/>
                    <a:pt x="199166" y="35987"/>
                    <a:pt x="198668" y="35310"/>
                  </a:cubicBezTo>
                  <a:cubicBezTo>
                    <a:pt x="198330" y="34853"/>
                    <a:pt x="198012" y="34435"/>
                    <a:pt x="197694" y="33998"/>
                  </a:cubicBezTo>
                  <a:cubicBezTo>
                    <a:pt x="196798" y="32804"/>
                    <a:pt x="195903" y="31670"/>
                    <a:pt x="195008" y="30636"/>
                  </a:cubicBezTo>
                  <a:cubicBezTo>
                    <a:pt x="194093" y="29561"/>
                    <a:pt x="193059" y="28527"/>
                    <a:pt x="192004" y="27572"/>
                  </a:cubicBezTo>
                  <a:cubicBezTo>
                    <a:pt x="190930" y="26657"/>
                    <a:pt x="189756" y="25842"/>
                    <a:pt x="188483" y="25105"/>
                  </a:cubicBezTo>
                  <a:cubicBezTo>
                    <a:pt x="187290" y="24469"/>
                    <a:pt x="185977" y="23972"/>
                    <a:pt x="184564" y="23614"/>
                  </a:cubicBezTo>
                  <a:cubicBezTo>
                    <a:pt x="182018" y="22977"/>
                    <a:pt x="179313" y="22818"/>
                    <a:pt x="176229" y="23116"/>
                  </a:cubicBezTo>
                  <a:cubicBezTo>
                    <a:pt x="174857" y="23255"/>
                    <a:pt x="173444" y="23474"/>
                    <a:pt x="172032" y="23773"/>
                  </a:cubicBezTo>
                  <a:lnTo>
                    <a:pt x="170978" y="23991"/>
                  </a:lnTo>
                  <a:cubicBezTo>
                    <a:pt x="170759" y="24051"/>
                    <a:pt x="170540" y="24091"/>
                    <a:pt x="170321" y="24171"/>
                  </a:cubicBezTo>
                  <a:cubicBezTo>
                    <a:pt x="170182" y="24190"/>
                    <a:pt x="170063" y="24250"/>
                    <a:pt x="169943" y="24270"/>
                  </a:cubicBezTo>
                  <a:lnTo>
                    <a:pt x="167874" y="24807"/>
                  </a:lnTo>
                  <a:cubicBezTo>
                    <a:pt x="167437" y="24946"/>
                    <a:pt x="166979" y="25086"/>
                    <a:pt x="166542" y="25245"/>
                  </a:cubicBezTo>
                  <a:cubicBezTo>
                    <a:pt x="166303" y="25304"/>
                    <a:pt x="166064" y="25384"/>
                    <a:pt x="165845" y="25464"/>
                  </a:cubicBezTo>
                  <a:lnTo>
                    <a:pt x="164811" y="25782"/>
                  </a:lnTo>
                  <a:cubicBezTo>
                    <a:pt x="164592" y="25861"/>
                    <a:pt x="164373" y="25941"/>
                    <a:pt x="164174" y="26001"/>
                  </a:cubicBezTo>
                  <a:cubicBezTo>
                    <a:pt x="164055" y="26060"/>
                    <a:pt x="163916" y="26100"/>
                    <a:pt x="163796" y="26140"/>
                  </a:cubicBezTo>
                  <a:lnTo>
                    <a:pt x="161767" y="26856"/>
                  </a:lnTo>
                  <a:cubicBezTo>
                    <a:pt x="161310" y="27035"/>
                    <a:pt x="160892" y="27194"/>
                    <a:pt x="160435" y="27373"/>
                  </a:cubicBezTo>
                  <a:cubicBezTo>
                    <a:pt x="160216" y="27473"/>
                    <a:pt x="159977" y="27572"/>
                    <a:pt x="159738" y="27652"/>
                  </a:cubicBezTo>
                  <a:lnTo>
                    <a:pt x="158744" y="28050"/>
                  </a:lnTo>
                  <a:cubicBezTo>
                    <a:pt x="158525" y="28129"/>
                    <a:pt x="158326" y="28229"/>
                    <a:pt x="158107" y="28328"/>
                  </a:cubicBezTo>
                  <a:cubicBezTo>
                    <a:pt x="157988" y="28368"/>
                    <a:pt x="157888" y="28428"/>
                    <a:pt x="157749" y="28467"/>
                  </a:cubicBezTo>
                  <a:lnTo>
                    <a:pt x="155800" y="29343"/>
                  </a:lnTo>
                  <a:cubicBezTo>
                    <a:pt x="155362" y="29542"/>
                    <a:pt x="154944" y="29740"/>
                    <a:pt x="154526" y="29920"/>
                  </a:cubicBezTo>
                  <a:cubicBezTo>
                    <a:pt x="154308" y="30019"/>
                    <a:pt x="154069" y="30138"/>
                    <a:pt x="153850" y="30238"/>
                  </a:cubicBezTo>
                  <a:lnTo>
                    <a:pt x="152875" y="30675"/>
                  </a:lnTo>
                  <a:cubicBezTo>
                    <a:pt x="152676" y="30775"/>
                    <a:pt x="152458" y="30874"/>
                    <a:pt x="152259" y="30974"/>
                  </a:cubicBezTo>
                  <a:cubicBezTo>
                    <a:pt x="152139" y="31034"/>
                    <a:pt x="152040" y="31113"/>
                    <a:pt x="151920" y="31153"/>
                  </a:cubicBezTo>
                  <a:lnTo>
                    <a:pt x="149991" y="32088"/>
                  </a:lnTo>
                  <a:lnTo>
                    <a:pt x="148101" y="33023"/>
                  </a:lnTo>
                  <a:cubicBezTo>
                    <a:pt x="147206" y="33441"/>
                    <a:pt x="146351" y="33918"/>
                    <a:pt x="145475" y="34336"/>
                  </a:cubicBezTo>
                  <a:cubicBezTo>
                    <a:pt x="145097" y="34515"/>
                    <a:pt x="144759" y="34714"/>
                    <a:pt x="144381" y="34893"/>
                  </a:cubicBezTo>
                  <a:cubicBezTo>
                    <a:pt x="143367" y="35410"/>
                    <a:pt x="142332" y="35927"/>
                    <a:pt x="141318" y="36424"/>
                  </a:cubicBezTo>
                  <a:cubicBezTo>
                    <a:pt x="139925" y="37121"/>
                    <a:pt x="138513" y="37817"/>
                    <a:pt x="137120" y="38493"/>
                  </a:cubicBezTo>
                  <a:cubicBezTo>
                    <a:pt x="136245" y="38911"/>
                    <a:pt x="135350" y="39329"/>
                    <a:pt x="134514" y="39727"/>
                  </a:cubicBezTo>
                  <a:cubicBezTo>
                    <a:pt x="134176" y="39886"/>
                    <a:pt x="133878" y="40005"/>
                    <a:pt x="133560" y="40164"/>
                  </a:cubicBezTo>
                  <a:cubicBezTo>
                    <a:pt x="133182" y="40343"/>
                    <a:pt x="132823" y="40502"/>
                    <a:pt x="132426" y="40662"/>
                  </a:cubicBezTo>
                  <a:cubicBezTo>
                    <a:pt x="132227" y="40761"/>
                    <a:pt x="131988" y="40841"/>
                    <a:pt x="131789" y="40940"/>
                  </a:cubicBezTo>
                  <a:cubicBezTo>
                    <a:pt x="131650" y="41000"/>
                    <a:pt x="131471" y="41059"/>
                    <a:pt x="131332" y="41119"/>
                  </a:cubicBezTo>
                  <a:cubicBezTo>
                    <a:pt x="130894" y="41298"/>
                    <a:pt x="130476" y="41497"/>
                    <a:pt x="130039" y="41656"/>
                  </a:cubicBezTo>
                  <a:lnTo>
                    <a:pt x="128288" y="42352"/>
                  </a:lnTo>
                  <a:cubicBezTo>
                    <a:pt x="127910" y="42492"/>
                    <a:pt x="127552" y="42611"/>
                    <a:pt x="127174" y="42750"/>
                  </a:cubicBezTo>
                  <a:cubicBezTo>
                    <a:pt x="126975" y="42810"/>
                    <a:pt x="126756" y="42890"/>
                    <a:pt x="126557" y="42969"/>
                  </a:cubicBezTo>
                  <a:cubicBezTo>
                    <a:pt x="126378" y="43029"/>
                    <a:pt x="126199" y="43089"/>
                    <a:pt x="126060" y="43148"/>
                  </a:cubicBezTo>
                  <a:cubicBezTo>
                    <a:pt x="125662" y="43287"/>
                    <a:pt x="125224" y="43447"/>
                    <a:pt x="124827" y="43546"/>
                  </a:cubicBezTo>
                  <a:lnTo>
                    <a:pt x="123991" y="43785"/>
                  </a:lnTo>
                  <a:lnTo>
                    <a:pt x="123116" y="44043"/>
                  </a:lnTo>
                  <a:cubicBezTo>
                    <a:pt x="120928" y="44640"/>
                    <a:pt x="118620" y="45038"/>
                    <a:pt x="116253" y="45257"/>
                  </a:cubicBezTo>
                  <a:cubicBezTo>
                    <a:pt x="113886" y="45456"/>
                    <a:pt x="111578" y="45436"/>
                    <a:pt x="109410" y="45177"/>
                  </a:cubicBezTo>
                  <a:cubicBezTo>
                    <a:pt x="108276" y="45078"/>
                    <a:pt x="107182" y="44919"/>
                    <a:pt x="106147" y="44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773350" y="4294725"/>
              <a:ext cx="5485450" cy="1247300"/>
            </a:xfrm>
            <a:custGeom>
              <a:rect b="b" l="l" r="r" t="t"/>
              <a:pathLst>
                <a:path extrusionOk="0" h="49892" w="219418">
                  <a:moveTo>
                    <a:pt x="105034" y="45078"/>
                  </a:moveTo>
                  <a:cubicBezTo>
                    <a:pt x="103801" y="44799"/>
                    <a:pt x="102607" y="44441"/>
                    <a:pt x="101493" y="44043"/>
                  </a:cubicBezTo>
                  <a:cubicBezTo>
                    <a:pt x="100220" y="43626"/>
                    <a:pt x="99007" y="43089"/>
                    <a:pt x="98072" y="42651"/>
                  </a:cubicBezTo>
                  <a:lnTo>
                    <a:pt x="97634" y="42432"/>
                  </a:lnTo>
                  <a:cubicBezTo>
                    <a:pt x="97236" y="42233"/>
                    <a:pt x="96799" y="42034"/>
                    <a:pt x="96421" y="41776"/>
                  </a:cubicBezTo>
                  <a:cubicBezTo>
                    <a:pt x="96301" y="41736"/>
                    <a:pt x="96202" y="41696"/>
                    <a:pt x="96122" y="41617"/>
                  </a:cubicBezTo>
                  <a:lnTo>
                    <a:pt x="95585" y="41318"/>
                  </a:lnTo>
                  <a:lnTo>
                    <a:pt x="94770" y="40821"/>
                  </a:lnTo>
                  <a:cubicBezTo>
                    <a:pt x="93496" y="39985"/>
                    <a:pt x="92482" y="39269"/>
                    <a:pt x="91567" y="38533"/>
                  </a:cubicBezTo>
                  <a:cubicBezTo>
                    <a:pt x="91169" y="38235"/>
                    <a:pt x="90791" y="37897"/>
                    <a:pt x="90413" y="37578"/>
                  </a:cubicBezTo>
                  <a:cubicBezTo>
                    <a:pt x="90294" y="37459"/>
                    <a:pt x="90154" y="37340"/>
                    <a:pt x="90015" y="37240"/>
                  </a:cubicBezTo>
                  <a:cubicBezTo>
                    <a:pt x="89856" y="37081"/>
                    <a:pt x="89697" y="36942"/>
                    <a:pt x="89558" y="36783"/>
                  </a:cubicBezTo>
                  <a:cubicBezTo>
                    <a:pt x="89458" y="36723"/>
                    <a:pt x="89379" y="36604"/>
                    <a:pt x="89279" y="36544"/>
                  </a:cubicBezTo>
                  <a:lnTo>
                    <a:pt x="88901" y="36186"/>
                  </a:lnTo>
                  <a:lnTo>
                    <a:pt x="88662" y="35947"/>
                  </a:lnTo>
                  <a:cubicBezTo>
                    <a:pt x="88603" y="35887"/>
                    <a:pt x="88583" y="35848"/>
                    <a:pt x="88523" y="35808"/>
                  </a:cubicBezTo>
                  <a:lnTo>
                    <a:pt x="87807" y="35072"/>
                  </a:lnTo>
                  <a:cubicBezTo>
                    <a:pt x="87668" y="34893"/>
                    <a:pt x="87509" y="34754"/>
                    <a:pt x="87350" y="34575"/>
                  </a:cubicBezTo>
                  <a:cubicBezTo>
                    <a:pt x="87250" y="34475"/>
                    <a:pt x="87190" y="34376"/>
                    <a:pt x="87091" y="34276"/>
                  </a:cubicBezTo>
                  <a:lnTo>
                    <a:pt x="86733" y="33878"/>
                  </a:lnTo>
                  <a:lnTo>
                    <a:pt x="85718" y="32665"/>
                  </a:lnTo>
                  <a:lnTo>
                    <a:pt x="84724" y="31392"/>
                  </a:lnTo>
                  <a:lnTo>
                    <a:pt x="84067" y="30497"/>
                  </a:lnTo>
                  <a:cubicBezTo>
                    <a:pt x="83968" y="30337"/>
                    <a:pt x="83848" y="30198"/>
                    <a:pt x="83749" y="30039"/>
                  </a:cubicBezTo>
                  <a:lnTo>
                    <a:pt x="83132" y="29124"/>
                  </a:lnTo>
                  <a:cubicBezTo>
                    <a:pt x="82376" y="28010"/>
                    <a:pt x="81620" y="26796"/>
                    <a:pt x="80745" y="25305"/>
                  </a:cubicBezTo>
                  <a:cubicBezTo>
                    <a:pt x="80228" y="24429"/>
                    <a:pt x="79711" y="23534"/>
                    <a:pt x="79174" y="22659"/>
                  </a:cubicBezTo>
                  <a:cubicBezTo>
                    <a:pt x="78895" y="22221"/>
                    <a:pt x="78656" y="21764"/>
                    <a:pt x="78378" y="21326"/>
                  </a:cubicBezTo>
                  <a:cubicBezTo>
                    <a:pt x="77662" y="20132"/>
                    <a:pt x="76787" y="18700"/>
                    <a:pt x="75891" y="17367"/>
                  </a:cubicBezTo>
                  <a:cubicBezTo>
                    <a:pt x="75175" y="16293"/>
                    <a:pt x="74200" y="14881"/>
                    <a:pt x="73106" y="13568"/>
                  </a:cubicBezTo>
                  <a:cubicBezTo>
                    <a:pt x="72092" y="12354"/>
                    <a:pt x="71018" y="11201"/>
                    <a:pt x="69904" y="10146"/>
                  </a:cubicBezTo>
                  <a:cubicBezTo>
                    <a:pt x="68810" y="9152"/>
                    <a:pt x="67616" y="8217"/>
                    <a:pt x="66343" y="7341"/>
                  </a:cubicBezTo>
                  <a:cubicBezTo>
                    <a:pt x="66243" y="7282"/>
                    <a:pt x="66124" y="7202"/>
                    <a:pt x="66025" y="7123"/>
                  </a:cubicBezTo>
                  <a:cubicBezTo>
                    <a:pt x="65826" y="7003"/>
                    <a:pt x="65627" y="6844"/>
                    <a:pt x="65428" y="6725"/>
                  </a:cubicBezTo>
                  <a:lnTo>
                    <a:pt x="64473" y="6148"/>
                  </a:lnTo>
                  <a:lnTo>
                    <a:pt x="63538" y="5611"/>
                  </a:lnTo>
                  <a:cubicBezTo>
                    <a:pt x="63339" y="5471"/>
                    <a:pt x="63120" y="5392"/>
                    <a:pt x="62921" y="5292"/>
                  </a:cubicBezTo>
                  <a:cubicBezTo>
                    <a:pt x="62782" y="5233"/>
                    <a:pt x="62683" y="5153"/>
                    <a:pt x="62563" y="5113"/>
                  </a:cubicBezTo>
                  <a:cubicBezTo>
                    <a:pt x="61250" y="4437"/>
                    <a:pt x="59937" y="3860"/>
                    <a:pt x="58644" y="3403"/>
                  </a:cubicBezTo>
                  <a:cubicBezTo>
                    <a:pt x="57371" y="2925"/>
                    <a:pt x="56019" y="2488"/>
                    <a:pt x="54666" y="2130"/>
                  </a:cubicBezTo>
                  <a:cubicBezTo>
                    <a:pt x="53433" y="1811"/>
                    <a:pt x="52139" y="1493"/>
                    <a:pt x="50687" y="1254"/>
                  </a:cubicBezTo>
                  <a:cubicBezTo>
                    <a:pt x="49454" y="1035"/>
                    <a:pt x="48161" y="836"/>
                    <a:pt x="46729" y="677"/>
                  </a:cubicBezTo>
                  <a:cubicBezTo>
                    <a:pt x="46172" y="618"/>
                    <a:pt x="45635" y="558"/>
                    <a:pt x="45117" y="498"/>
                  </a:cubicBezTo>
                  <a:lnTo>
                    <a:pt x="44441" y="459"/>
                  </a:lnTo>
                  <a:cubicBezTo>
                    <a:pt x="43924" y="399"/>
                    <a:pt x="43367" y="379"/>
                    <a:pt x="42830" y="359"/>
                  </a:cubicBezTo>
                  <a:cubicBezTo>
                    <a:pt x="40383" y="200"/>
                    <a:pt x="37896" y="160"/>
                    <a:pt x="35171" y="240"/>
                  </a:cubicBezTo>
                  <a:cubicBezTo>
                    <a:pt x="34037" y="260"/>
                    <a:pt x="32923" y="299"/>
                    <a:pt x="31829" y="339"/>
                  </a:cubicBezTo>
                  <a:lnTo>
                    <a:pt x="31431" y="359"/>
                  </a:lnTo>
                  <a:lnTo>
                    <a:pt x="29601" y="459"/>
                  </a:lnTo>
                  <a:cubicBezTo>
                    <a:pt x="29203" y="478"/>
                    <a:pt x="28805" y="498"/>
                    <a:pt x="28427" y="538"/>
                  </a:cubicBezTo>
                  <a:cubicBezTo>
                    <a:pt x="28209" y="558"/>
                    <a:pt x="27970" y="558"/>
                    <a:pt x="27751" y="578"/>
                  </a:cubicBezTo>
                  <a:cubicBezTo>
                    <a:pt x="25324" y="697"/>
                    <a:pt x="22877" y="896"/>
                    <a:pt x="20510" y="1135"/>
                  </a:cubicBezTo>
                  <a:cubicBezTo>
                    <a:pt x="18183" y="1334"/>
                    <a:pt x="15815" y="1573"/>
                    <a:pt x="13488" y="1871"/>
                  </a:cubicBezTo>
                  <a:cubicBezTo>
                    <a:pt x="13289" y="1911"/>
                    <a:pt x="13090" y="1931"/>
                    <a:pt x="12851" y="1950"/>
                  </a:cubicBezTo>
                  <a:lnTo>
                    <a:pt x="11737" y="2090"/>
                  </a:lnTo>
                  <a:lnTo>
                    <a:pt x="10027" y="2328"/>
                  </a:lnTo>
                  <a:lnTo>
                    <a:pt x="8336" y="2567"/>
                  </a:lnTo>
                  <a:cubicBezTo>
                    <a:pt x="7958" y="2627"/>
                    <a:pt x="7620" y="2667"/>
                    <a:pt x="7242" y="2746"/>
                  </a:cubicBezTo>
                  <a:cubicBezTo>
                    <a:pt x="7043" y="2766"/>
                    <a:pt x="6844" y="2806"/>
                    <a:pt x="6645" y="2846"/>
                  </a:cubicBezTo>
                  <a:cubicBezTo>
                    <a:pt x="4437" y="3164"/>
                    <a:pt x="2209" y="3542"/>
                    <a:pt x="80" y="3940"/>
                  </a:cubicBezTo>
                  <a:lnTo>
                    <a:pt x="1" y="3820"/>
                  </a:lnTo>
                  <a:cubicBezTo>
                    <a:pt x="2149" y="3423"/>
                    <a:pt x="4357" y="3045"/>
                    <a:pt x="6565" y="2687"/>
                  </a:cubicBezTo>
                  <a:cubicBezTo>
                    <a:pt x="6764" y="2667"/>
                    <a:pt x="6963" y="2647"/>
                    <a:pt x="7162" y="2587"/>
                  </a:cubicBezTo>
                  <a:cubicBezTo>
                    <a:pt x="7520" y="2547"/>
                    <a:pt x="7878" y="2468"/>
                    <a:pt x="8256" y="2428"/>
                  </a:cubicBezTo>
                  <a:lnTo>
                    <a:pt x="9947" y="2169"/>
                  </a:lnTo>
                  <a:lnTo>
                    <a:pt x="11658" y="1950"/>
                  </a:lnTo>
                  <a:lnTo>
                    <a:pt x="12792" y="1791"/>
                  </a:lnTo>
                  <a:cubicBezTo>
                    <a:pt x="12991" y="1771"/>
                    <a:pt x="13190" y="1752"/>
                    <a:pt x="13408" y="1732"/>
                  </a:cubicBezTo>
                  <a:cubicBezTo>
                    <a:pt x="15736" y="1433"/>
                    <a:pt x="18123" y="1175"/>
                    <a:pt x="20450" y="976"/>
                  </a:cubicBezTo>
                  <a:cubicBezTo>
                    <a:pt x="22838" y="757"/>
                    <a:pt x="25264" y="578"/>
                    <a:pt x="27671" y="439"/>
                  </a:cubicBezTo>
                  <a:cubicBezTo>
                    <a:pt x="27910" y="439"/>
                    <a:pt x="28129" y="399"/>
                    <a:pt x="28348" y="379"/>
                  </a:cubicBezTo>
                  <a:cubicBezTo>
                    <a:pt x="28746" y="359"/>
                    <a:pt x="29144" y="339"/>
                    <a:pt x="29522" y="299"/>
                  </a:cubicBezTo>
                  <a:lnTo>
                    <a:pt x="31789" y="200"/>
                  </a:lnTo>
                  <a:cubicBezTo>
                    <a:pt x="32883" y="160"/>
                    <a:pt x="33997" y="100"/>
                    <a:pt x="35111" y="81"/>
                  </a:cubicBezTo>
                  <a:cubicBezTo>
                    <a:pt x="37857" y="1"/>
                    <a:pt x="40363" y="61"/>
                    <a:pt x="42790" y="200"/>
                  </a:cubicBezTo>
                  <a:cubicBezTo>
                    <a:pt x="43347" y="240"/>
                    <a:pt x="43884" y="279"/>
                    <a:pt x="44421" y="299"/>
                  </a:cubicBezTo>
                  <a:lnTo>
                    <a:pt x="45078" y="359"/>
                  </a:lnTo>
                  <a:cubicBezTo>
                    <a:pt x="45615" y="399"/>
                    <a:pt x="46152" y="459"/>
                    <a:pt x="46709" y="538"/>
                  </a:cubicBezTo>
                  <a:cubicBezTo>
                    <a:pt x="48141" y="717"/>
                    <a:pt x="49454" y="876"/>
                    <a:pt x="50687" y="1095"/>
                  </a:cubicBezTo>
                  <a:cubicBezTo>
                    <a:pt x="52139" y="1374"/>
                    <a:pt x="53472" y="1652"/>
                    <a:pt x="54686" y="1970"/>
                  </a:cubicBezTo>
                  <a:cubicBezTo>
                    <a:pt x="56058" y="2348"/>
                    <a:pt x="57391" y="2766"/>
                    <a:pt x="58684" y="3244"/>
                  </a:cubicBezTo>
                  <a:cubicBezTo>
                    <a:pt x="59977" y="3721"/>
                    <a:pt x="61290" y="4298"/>
                    <a:pt x="62623" y="4954"/>
                  </a:cubicBezTo>
                  <a:cubicBezTo>
                    <a:pt x="62742" y="5014"/>
                    <a:pt x="62842" y="5074"/>
                    <a:pt x="62961" y="5133"/>
                  </a:cubicBezTo>
                  <a:cubicBezTo>
                    <a:pt x="63160" y="5233"/>
                    <a:pt x="63379" y="5352"/>
                    <a:pt x="63578" y="5471"/>
                  </a:cubicBezTo>
                  <a:lnTo>
                    <a:pt x="64533" y="6028"/>
                  </a:lnTo>
                  <a:lnTo>
                    <a:pt x="65468" y="6625"/>
                  </a:lnTo>
                  <a:cubicBezTo>
                    <a:pt x="65667" y="6745"/>
                    <a:pt x="65905" y="6904"/>
                    <a:pt x="66104" y="7023"/>
                  </a:cubicBezTo>
                  <a:cubicBezTo>
                    <a:pt x="66204" y="7103"/>
                    <a:pt x="66323" y="7182"/>
                    <a:pt x="66422" y="7242"/>
                  </a:cubicBezTo>
                  <a:cubicBezTo>
                    <a:pt x="67715" y="8137"/>
                    <a:pt x="68909" y="9092"/>
                    <a:pt x="70003" y="10087"/>
                  </a:cubicBezTo>
                  <a:cubicBezTo>
                    <a:pt x="71117" y="11121"/>
                    <a:pt x="72191" y="12275"/>
                    <a:pt x="73206" y="13488"/>
                  </a:cubicBezTo>
                  <a:cubicBezTo>
                    <a:pt x="74300" y="14801"/>
                    <a:pt x="75275" y="16233"/>
                    <a:pt x="76011" y="17288"/>
                  </a:cubicBezTo>
                  <a:cubicBezTo>
                    <a:pt x="76946" y="18660"/>
                    <a:pt x="77781" y="20053"/>
                    <a:pt x="78497" y="21266"/>
                  </a:cubicBezTo>
                  <a:cubicBezTo>
                    <a:pt x="78776" y="21724"/>
                    <a:pt x="79034" y="22161"/>
                    <a:pt x="79293" y="22619"/>
                  </a:cubicBezTo>
                  <a:cubicBezTo>
                    <a:pt x="79830" y="23474"/>
                    <a:pt x="80347" y="24370"/>
                    <a:pt x="80865" y="25245"/>
                  </a:cubicBezTo>
                  <a:cubicBezTo>
                    <a:pt x="81760" y="26737"/>
                    <a:pt x="82516" y="27950"/>
                    <a:pt x="83252" y="29084"/>
                  </a:cubicBezTo>
                  <a:lnTo>
                    <a:pt x="83868" y="29999"/>
                  </a:lnTo>
                  <a:cubicBezTo>
                    <a:pt x="83968" y="30158"/>
                    <a:pt x="84067" y="30298"/>
                    <a:pt x="84207" y="30437"/>
                  </a:cubicBezTo>
                  <a:lnTo>
                    <a:pt x="84843" y="31332"/>
                  </a:lnTo>
                  <a:lnTo>
                    <a:pt x="85838" y="32605"/>
                  </a:lnTo>
                  <a:lnTo>
                    <a:pt x="86852" y="33819"/>
                  </a:lnTo>
                  <a:lnTo>
                    <a:pt x="87210" y="34236"/>
                  </a:lnTo>
                  <a:cubicBezTo>
                    <a:pt x="87310" y="34316"/>
                    <a:pt x="87389" y="34415"/>
                    <a:pt x="87489" y="34535"/>
                  </a:cubicBezTo>
                  <a:cubicBezTo>
                    <a:pt x="87628" y="34694"/>
                    <a:pt x="87787" y="34853"/>
                    <a:pt x="87926" y="34992"/>
                  </a:cubicBezTo>
                  <a:lnTo>
                    <a:pt x="88643" y="35748"/>
                  </a:lnTo>
                  <a:cubicBezTo>
                    <a:pt x="88702" y="35788"/>
                    <a:pt x="88722" y="35848"/>
                    <a:pt x="88782" y="35868"/>
                  </a:cubicBezTo>
                  <a:lnTo>
                    <a:pt x="89001" y="36086"/>
                  </a:lnTo>
                  <a:lnTo>
                    <a:pt x="89379" y="36444"/>
                  </a:lnTo>
                  <a:cubicBezTo>
                    <a:pt x="89478" y="36504"/>
                    <a:pt x="89538" y="36624"/>
                    <a:pt x="89637" y="36683"/>
                  </a:cubicBezTo>
                  <a:cubicBezTo>
                    <a:pt x="89796" y="36842"/>
                    <a:pt x="89975" y="36982"/>
                    <a:pt x="90115" y="37141"/>
                  </a:cubicBezTo>
                  <a:cubicBezTo>
                    <a:pt x="90234" y="37260"/>
                    <a:pt x="90393" y="37360"/>
                    <a:pt x="90512" y="37479"/>
                  </a:cubicBezTo>
                  <a:cubicBezTo>
                    <a:pt x="90890" y="37797"/>
                    <a:pt x="91268" y="38135"/>
                    <a:pt x="91626" y="38434"/>
                  </a:cubicBezTo>
                  <a:cubicBezTo>
                    <a:pt x="92561" y="39170"/>
                    <a:pt x="93556" y="39886"/>
                    <a:pt x="94849" y="40721"/>
                  </a:cubicBezTo>
                  <a:lnTo>
                    <a:pt x="95665" y="41219"/>
                  </a:lnTo>
                  <a:lnTo>
                    <a:pt x="96182" y="41517"/>
                  </a:lnTo>
                  <a:cubicBezTo>
                    <a:pt x="96281" y="41557"/>
                    <a:pt x="96381" y="41617"/>
                    <a:pt x="96480" y="41696"/>
                  </a:cubicBezTo>
                  <a:cubicBezTo>
                    <a:pt x="96878" y="41915"/>
                    <a:pt x="97296" y="42134"/>
                    <a:pt x="97694" y="42333"/>
                  </a:cubicBezTo>
                  <a:lnTo>
                    <a:pt x="98151" y="42552"/>
                  </a:lnTo>
                  <a:cubicBezTo>
                    <a:pt x="99066" y="42989"/>
                    <a:pt x="100280" y="43526"/>
                    <a:pt x="101553" y="43944"/>
                  </a:cubicBezTo>
                  <a:cubicBezTo>
                    <a:pt x="103662" y="44700"/>
                    <a:pt x="105929" y="45217"/>
                    <a:pt x="108495" y="45535"/>
                  </a:cubicBezTo>
                  <a:cubicBezTo>
                    <a:pt x="110704" y="45794"/>
                    <a:pt x="113071" y="45834"/>
                    <a:pt x="115498" y="45635"/>
                  </a:cubicBezTo>
                  <a:cubicBezTo>
                    <a:pt x="117925" y="45416"/>
                    <a:pt x="120272" y="45018"/>
                    <a:pt x="122500" y="44421"/>
                  </a:cubicBezTo>
                  <a:lnTo>
                    <a:pt x="123375" y="44183"/>
                  </a:lnTo>
                  <a:lnTo>
                    <a:pt x="124231" y="43904"/>
                  </a:lnTo>
                  <a:cubicBezTo>
                    <a:pt x="124648" y="43765"/>
                    <a:pt x="125066" y="43626"/>
                    <a:pt x="125484" y="43506"/>
                  </a:cubicBezTo>
                  <a:cubicBezTo>
                    <a:pt x="125643" y="43447"/>
                    <a:pt x="125822" y="43367"/>
                    <a:pt x="126001" y="43327"/>
                  </a:cubicBezTo>
                  <a:cubicBezTo>
                    <a:pt x="126200" y="43248"/>
                    <a:pt x="126419" y="43168"/>
                    <a:pt x="126618" y="43109"/>
                  </a:cubicBezTo>
                  <a:cubicBezTo>
                    <a:pt x="126996" y="42969"/>
                    <a:pt x="127374" y="42830"/>
                    <a:pt x="127752" y="42711"/>
                  </a:cubicBezTo>
                  <a:lnTo>
                    <a:pt x="129502" y="42014"/>
                  </a:lnTo>
                  <a:cubicBezTo>
                    <a:pt x="129940" y="41835"/>
                    <a:pt x="130377" y="41656"/>
                    <a:pt x="130795" y="41477"/>
                  </a:cubicBezTo>
                  <a:cubicBezTo>
                    <a:pt x="130954" y="41418"/>
                    <a:pt x="131133" y="41358"/>
                    <a:pt x="131273" y="41278"/>
                  </a:cubicBezTo>
                  <a:cubicBezTo>
                    <a:pt x="131472" y="41199"/>
                    <a:pt x="131690" y="41119"/>
                    <a:pt x="131889" y="41020"/>
                  </a:cubicBezTo>
                  <a:cubicBezTo>
                    <a:pt x="132267" y="40841"/>
                    <a:pt x="132645" y="40702"/>
                    <a:pt x="133043" y="40522"/>
                  </a:cubicBezTo>
                  <a:cubicBezTo>
                    <a:pt x="133361" y="40363"/>
                    <a:pt x="133660" y="40224"/>
                    <a:pt x="133978" y="40085"/>
                  </a:cubicBezTo>
                  <a:cubicBezTo>
                    <a:pt x="134833" y="39687"/>
                    <a:pt x="135729" y="39289"/>
                    <a:pt x="136604" y="38871"/>
                  </a:cubicBezTo>
                  <a:cubicBezTo>
                    <a:pt x="137917" y="38255"/>
                    <a:pt x="139230" y="37578"/>
                    <a:pt x="140523" y="36942"/>
                  </a:cubicBezTo>
                  <a:cubicBezTo>
                    <a:pt x="144004" y="35171"/>
                    <a:pt x="147644" y="33301"/>
                    <a:pt x="151265" y="31591"/>
                  </a:cubicBezTo>
                  <a:cubicBezTo>
                    <a:pt x="151364" y="31531"/>
                    <a:pt x="151484" y="31491"/>
                    <a:pt x="151583" y="31412"/>
                  </a:cubicBezTo>
                  <a:cubicBezTo>
                    <a:pt x="151782" y="31312"/>
                    <a:pt x="151981" y="31213"/>
                    <a:pt x="152220" y="31113"/>
                  </a:cubicBezTo>
                  <a:lnTo>
                    <a:pt x="153155" y="30676"/>
                  </a:lnTo>
                  <a:cubicBezTo>
                    <a:pt x="153373" y="30576"/>
                    <a:pt x="153612" y="30477"/>
                    <a:pt x="153831" y="30337"/>
                  </a:cubicBezTo>
                  <a:cubicBezTo>
                    <a:pt x="154249" y="30158"/>
                    <a:pt x="154647" y="29940"/>
                    <a:pt x="155064" y="29780"/>
                  </a:cubicBezTo>
                  <a:lnTo>
                    <a:pt x="157014" y="28925"/>
                  </a:lnTo>
                  <a:cubicBezTo>
                    <a:pt x="157133" y="28885"/>
                    <a:pt x="157233" y="28826"/>
                    <a:pt x="157352" y="28786"/>
                  </a:cubicBezTo>
                  <a:cubicBezTo>
                    <a:pt x="157551" y="28686"/>
                    <a:pt x="157790" y="28607"/>
                    <a:pt x="157988" y="28507"/>
                  </a:cubicBezTo>
                  <a:lnTo>
                    <a:pt x="158943" y="28109"/>
                  </a:lnTo>
                  <a:cubicBezTo>
                    <a:pt x="159182" y="28010"/>
                    <a:pt x="159401" y="27930"/>
                    <a:pt x="159620" y="27831"/>
                  </a:cubicBezTo>
                  <a:cubicBezTo>
                    <a:pt x="160037" y="27652"/>
                    <a:pt x="160475" y="27493"/>
                    <a:pt x="160913" y="27334"/>
                  </a:cubicBezTo>
                  <a:lnTo>
                    <a:pt x="162902" y="26617"/>
                  </a:lnTo>
                  <a:cubicBezTo>
                    <a:pt x="163021" y="26558"/>
                    <a:pt x="163121" y="26538"/>
                    <a:pt x="163260" y="26498"/>
                  </a:cubicBezTo>
                  <a:cubicBezTo>
                    <a:pt x="163459" y="26419"/>
                    <a:pt x="163678" y="26339"/>
                    <a:pt x="163897" y="26279"/>
                  </a:cubicBezTo>
                  <a:lnTo>
                    <a:pt x="164891" y="25961"/>
                  </a:lnTo>
                  <a:cubicBezTo>
                    <a:pt x="165110" y="25901"/>
                    <a:pt x="165369" y="25822"/>
                    <a:pt x="165587" y="25742"/>
                  </a:cubicBezTo>
                  <a:cubicBezTo>
                    <a:pt x="166005" y="25623"/>
                    <a:pt x="166463" y="25464"/>
                    <a:pt x="166881" y="25344"/>
                  </a:cubicBezTo>
                  <a:lnTo>
                    <a:pt x="168890" y="24827"/>
                  </a:lnTo>
                  <a:cubicBezTo>
                    <a:pt x="169029" y="24807"/>
                    <a:pt x="169148" y="24767"/>
                    <a:pt x="169248" y="24728"/>
                  </a:cubicBezTo>
                  <a:cubicBezTo>
                    <a:pt x="169467" y="24668"/>
                    <a:pt x="169665" y="24608"/>
                    <a:pt x="169884" y="24549"/>
                  </a:cubicBezTo>
                  <a:lnTo>
                    <a:pt x="170919" y="24330"/>
                  </a:lnTo>
                  <a:cubicBezTo>
                    <a:pt x="172271" y="24051"/>
                    <a:pt x="173644" y="23852"/>
                    <a:pt x="174957" y="23733"/>
                  </a:cubicBezTo>
                  <a:cubicBezTo>
                    <a:pt x="177901" y="23455"/>
                    <a:pt x="180507" y="23634"/>
                    <a:pt x="182894" y="24250"/>
                  </a:cubicBezTo>
                  <a:cubicBezTo>
                    <a:pt x="184207" y="24608"/>
                    <a:pt x="185460" y="25066"/>
                    <a:pt x="186594" y="25702"/>
                  </a:cubicBezTo>
                  <a:cubicBezTo>
                    <a:pt x="187788" y="26359"/>
                    <a:pt x="188902" y="27155"/>
                    <a:pt x="189896" y="28050"/>
                  </a:cubicBezTo>
                  <a:cubicBezTo>
                    <a:pt x="191965" y="29900"/>
                    <a:pt x="193795" y="32168"/>
                    <a:pt x="195446" y="34376"/>
                  </a:cubicBezTo>
                  <a:cubicBezTo>
                    <a:pt x="195765" y="34813"/>
                    <a:pt x="196103" y="35251"/>
                    <a:pt x="196421" y="35689"/>
                  </a:cubicBezTo>
                  <a:cubicBezTo>
                    <a:pt x="196918" y="36365"/>
                    <a:pt x="197436" y="37081"/>
                    <a:pt x="197933" y="37757"/>
                  </a:cubicBezTo>
                  <a:cubicBezTo>
                    <a:pt x="198649" y="38752"/>
                    <a:pt x="199524" y="39886"/>
                    <a:pt x="200420" y="40960"/>
                  </a:cubicBezTo>
                  <a:cubicBezTo>
                    <a:pt x="200718" y="41338"/>
                    <a:pt x="201036" y="41676"/>
                    <a:pt x="201374" y="42034"/>
                  </a:cubicBezTo>
                  <a:cubicBezTo>
                    <a:pt x="201494" y="42154"/>
                    <a:pt x="201593" y="42273"/>
                    <a:pt x="201713" y="42412"/>
                  </a:cubicBezTo>
                  <a:lnTo>
                    <a:pt x="202389" y="43069"/>
                  </a:lnTo>
                  <a:cubicBezTo>
                    <a:pt x="202608" y="43307"/>
                    <a:pt x="202827" y="43526"/>
                    <a:pt x="203065" y="43725"/>
                  </a:cubicBezTo>
                  <a:cubicBezTo>
                    <a:pt x="203125" y="43805"/>
                    <a:pt x="203244" y="43864"/>
                    <a:pt x="203304" y="43944"/>
                  </a:cubicBezTo>
                  <a:cubicBezTo>
                    <a:pt x="203463" y="44063"/>
                    <a:pt x="203602" y="44223"/>
                    <a:pt x="203762" y="44342"/>
                  </a:cubicBezTo>
                  <a:lnTo>
                    <a:pt x="204478" y="44919"/>
                  </a:lnTo>
                  <a:cubicBezTo>
                    <a:pt x="204617" y="45038"/>
                    <a:pt x="204776" y="45138"/>
                    <a:pt x="204955" y="45257"/>
                  </a:cubicBezTo>
                  <a:cubicBezTo>
                    <a:pt x="205055" y="45337"/>
                    <a:pt x="205114" y="45396"/>
                    <a:pt x="205214" y="45456"/>
                  </a:cubicBezTo>
                  <a:lnTo>
                    <a:pt x="205592" y="45734"/>
                  </a:lnTo>
                  <a:lnTo>
                    <a:pt x="205970" y="45993"/>
                  </a:lnTo>
                  <a:cubicBezTo>
                    <a:pt x="209928" y="48599"/>
                    <a:pt x="214543" y="49613"/>
                    <a:pt x="219417" y="48917"/>
                  </a:cubicBezTo>
                  <a:lnTo>
                    <a:pt x="219377" y="49176"/>
                  </a:lnTo>
                  <a:cubicBezTo>
                    <a:pt x="214504" y="49892"/>
                    <a:pt x="209829" y="48838"/>
                    <a:pt x="205870" y="46212"/>
                  </a:cubicBezTo>
                  <a:lnTo>
                    <a:pt x="205492" y="45953"/>
                  </a:lnTo>
                  <a:lnTo>
                    <a:pt x="205114" y="45695"/>
                  </a:lnTo>
                  <a:cubicBezTo>
                    <a:pt x="205015" y="45615"/>
                    <a:pt x="204955" y="45555"/>
                    <a:pt x="204856" y="45496"/>
                  </a:cubicBezTo>
                  <a:cubicBezTo>
                    <a:pt x="204697" y="45396"/>
                    <a:pt x="204517" y="45257"/>
                    <a:pt x="204378" y="45138"/>
                  </a:cubicBezTo>
                  <a:lnTo>
                    <a:pt x="203662" y="44561"/>
                  </a:lnTo>
                  <a:cubicBezTo>
                    <a:pt x="203503" y="44441"/>
                    <a:pt x="203364" y="44322"/>
                    <a:pt x="203205" y="44163"/>
                  </a:cubicBezTo>
                  <a:cubicBezTo>
                    <a:pt x="203145" y="44103"/>
                    <a:pt x="203026" y="44024"/>
                    <a:pt x="202966" y="43944"/>
                  </a:cubicBezTo>
                  <a:cubicBezTo>
                    <a:pt x="202747" y="43745"/>
                    <a:pt x="202488" y="43526"/>
                    <a:pt x="202270" y="43307"/>
                  </a:cubicBezTo>
                  <a:lnTo>
                    <a:pt x="201593" y="42631"/>
                  </a:lnTo>
                  <a:cubicBezTo>
                    <a:pt x="201474" y="42512"/>
                    <a:pt x="201374" y="42373"/>
                    <a:pt x="201255" y="42233"/>
                  </a:cubicBezTo>
                  <a:cubicBezTo>
                    <a:pt x="200917" y="41875"/>
                    <a:pt x="200599" y="41537"/>
                    <a:pt x="200300" y="41159"/>
                  </a:cubicBezTo>
                  <a:cubicBezTo>
                    <a:pt x="199405" y="40125"/>
                    <a:pt x="198530" y="38951"/>
                    <a:pt x="197794" y="37956"/>
                  </a:cubicBezTo>
                  <a:cubicBezTo>
                    <a:pt x="197296" y="37280"/>
                    <a:pt x="196779" y="36564"/>
                    <a:pt x="196282" y="35887"/>
                  </a:cubicBezTo>
                  <a:cubicBezTo>
                    <a:pt x="195944" y="35450"/>
                    <a:pt x="195625" y="35012"/>
                    <a:pt x="195307" y="34575"/>
                  </a:cubicBezTo>
                  <a:cubicBezTo>
                    <a:pt x="193656" y="32386"/>
                    <a:pt x="191846" y="30119"/>
                    <a:pt x="189777" y="28288"/>
                  </a:cubicBezTo>
                  <a:cubicBezTo>
                    <a:pt x="188782" y="27393"/>
                    <a:pt x="187668" y="26617"/>
                    <a:pt x="186495" y="25921"/>
                  </a:cubicBezTo>
                  <a:cubicBezTo>
                    <a:pt x="185381" y="25305"/>
                    <a:pt x="184127" y="24827"/>
                    <a:pt x="182815" y="24469"/>
                  </a:cubicBezTo>
                  <a:cubicBezTo>
                    <a:pt x="180427" y="23852"/>
                    <a:pt x="177841" y="23673"/>
                    <a:pt x="174917" y="23952"/>
                  </a:cubicBezTo>
                  <a:cubicBezTo>
                    <a:pt x="173604" y="24071"/>
                    <a:pt x="172252" y="24270"/>
                    <a:pt x="170879" y="24549"/>
                  </a:cubicBezTo>
                  <a:lnTo>
                    <a:pt x="169864" y="24767"/>
                  </a:lnTo>
                  <a:cubicBezTo>
                    <a:pt x="169646" y="24827"/>
                    <a:pt x="169447" y="24867"/>
                    <a:pt x="169228" y="24927"/>
                  </a:cubicBezTo>
                  <a:cubicBezTo>
                    <a:pt x="169089" y="24946"/>
                    <a:pt x="168969" y="25006"/>
                    <a:pt x="168870" y="25026"/>
                  </a:cubicBezTo>
                  <a:lnTo>
                    <a:pt x="166861" y="25543"/>
                  </a:lnTo>
                  <a:cubicBezTo>
                    <a:pt x="166443" y="25663"/>
                    <a:pt x="165985" y="25802"/>
                    <a:pt x="165568" y="25941"/>
                  </a:cubicBezTo>
                  <a:cubicBezTo>
                    <a:pt x="165349" y="26021"/>
                    <a:pt x="165090" y="26100"/>
                    <a:pt x="164871" y="26160"/>
                  </a:cubicBezTo>
                  <a:lnTo>
                    <a:pt x="163877" y="26458"/>
                  </a:lnTo>
                  <a:cubicBezTo>
                    <a:pt x="163658" y="26538"/>
                    <a:pt x="163459" y="26617"/>
                    <a:pt x="163220" y="26697"/>
                  </a:cubicBezTo>
                  <a:cubicBezTo>
                    <a:pt x="163101" y="26737"/>
                    <a:pt x="163001" y="26757"/>
                    <a:pt x="162882" y="26816"/>
                  </a:cubicBezTo>
                  <a:lnTo>
                    <a:pt x="160893" y="27533"/>
                  </a:lnTo>
                  <a:cubicBezTo>
                    <a:pt x="160475" y="27692"/>
                    <a:pt x="160018" y="27891"/>
                    <a:pt x="159620" y="28030"/>
                  </a:cubicBezTo>
                  <a:cubicBezTo>
                    <a:pt x="159401" y="28129"/>
                    <a:pt x="159162" y="28209"/>
                    <a:pt x="158923" y="28308"/>
                  </a:cubicBezTo>
                  <a:lnTo>
                    <a:pt x="157949" y="28706"/>
                  </a:lnTo>
                  <a:cubicBezTo>
                    <a:pt x="157750" y="28786"/>
                    <a:pt x="157531" y="28885"/>
                    <a:pt x="157332" y="28985"/>
                  </a:cubicBezTo>
                  <a:cubicBezTo>
                    <a:pt x="157213" y="29024"/>
                    <a:pt x="157113" y="29084"/>
                    <a:pt x="156994" y="29124"/>
                  </a:cubicBezTo>
                  <a:lnTo>
                    <a:pt x="155044" y="29979"/>
                  </a:lnTo>
                  <a:cubicBezTo>
                    <a:pt x="154627" y="30158"/>
                    <a:pt x="154229" y="30337"/>
                    <a:pt x="153811" y="30536"/>
                  </a:cubicBezTo>
                  <a:cubicBezTo>
                    <a:pt x="153572" y="30636"/>
                    <a:pt x="153353" y="30735"/>
                    <a:pt x="153135" y="30875"/>
                  </a:cubicBezTo>
                  <a:lnTo>
                    <a:pt x="152180" y="31312"/>
                  </a:lnTo>
                  <a:cubicBezTo>
                    <a:pt x="151981" y="31412"/>
                    <a:pt x="151782" y="31511"/>
                    <a:pt x="151563" y="31611"/>
                  </a:cubicBezTo>
                  <a:cubicBezTo>
                    <a:pt x="151464" y="31670"/>
                    <a:pt x="151344" y="31710"/>
                    <a:pt x="151245" y="31790"/>
                  </a:cubicBezTo>
                  <a:cubicBezTo>
                    <a:pt x="147585" y="33520"/>
                    <a:pt x="143984" y="35390"/>
                    <a:pt x="140503" y="37141"/>
                  </a:cubicBezTo>
                  <a:cubicBezTo>
                    <a:pt x="139210" y="37777"/>
                    <a:pt x="137857" y="38434"/>
                    <a:pt x="136564" y="39070"/>
                  </a:cubicBezTo>
                  <a:cubicBezTo>
                    <a:pt x="135689" y="39488"/>
                    <a:pt x="134794" y="39926"/>
                    <a:pt x="133958" y="40284"/>
                  </a:cubicBezTo>
                  <a:cubicBezTo>
                    <a:pt x="133640" y="40443"/>
                    <a:pt x="133341" y="40582"/>
                    <a:pt x="133003" y="40721"/>
                  </a:cubicBezTo>
                  <a:cubicBezTo>
                    <a:pt x="132645" y="40881"/>
                    <a:pt x="132247" y="41060"/>
                    <a:pt x="131869" y="41219"/>
                  </a:cubicBezTo>
                  <a:cubicBezTo>
                    <a:pt x="131670" y="41318"/>
                    <a:pt x="131452" y="41378"/>
                    <a:pt x="131253" y="41477"/>
                  </a:cubicBezTo>
                  <a:cubicBezTo>
                    <a:pt x="131094" y="41557"/>
                    <a:pt x="130915" y="41617"/>
                    <a:pt x="130775" y="41676"/>
                  </a:cubicBezTo>
                  <a:cubicBezTo>
                    <a:pt x="130358" y="41855"/>
                    <a:pt x="129900" y="42054"/>
                    <a:pt x="129482" y="42213"/>
                  </a:cubicBezTo>
                  <a:lnTo>
                    <a:pt x="127712" y="42910"/>
                  </a:lnTo>
                  <a:cubicBezTo>
                    <a:pt x="127334" y="43049"/>
                    <a:pt x="126936" y="43168"/>
                    <a:pt x="126578" y="43307"/>
                  </a:cubicBezTo>
                  <a:cubicBezTo>
                    <a:pt x="126379" y="43367"/>
                    <a:pt x="126140" y="43447"/>
                    <a:pt x="125941" y="43526"/>
                  </a:cubicBezTo>
                  <a:cubicBezTo>
                    <a:pt x="125782" y="43566"/>
                    <a:pt x="125603" y="43646"/>
                    <a:pt x="125424" y="43705"/>
                  </a:cubicBezTo>
                  <a:cubicBezTo>
                    <a:pt x="125026" y="43845"/>
                    <a:pt x="124609" y="44004"/>
                    <a:pt x="124191" y="44103"/>
                  </a:cubicBezTo>
                  <a:lnTo>
                    <a:pt x="123316" y="44362"/>
                  </a:lnTo>
                  <a:lnTo>
                    <a:pt x="122440" y="44620"/>
                  </a:lnTo>
                  <a:cubicBezTo>
                    <a:pt x="120212" y="45217"/>
                    <a:pt x="117845" y="45615"/>
                    <a:pt x="115438" y="45834"/>
                  </a:cubicBezTo>
                  <a:cubicBezTo>
                    <a:pt x="112991" y="46013"/>
                    <a:pt x="110624" y="45993"/>
                    <a:pt x="108416" y="45734"/>
                  </a:cubicBezTo>
                  <a:cubicBezTo>
                    <a:pt x="107262" y="45496"/>
                    <a:pt x="106128" y="45297"/>
                    <a:pt x="105034" y="45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798225" y="4335525"/>
              <a:ext cx="5448625" cy="1276125"/>
            </a:xfrm>
            <a:custGeom>
              <a:rect b="b" l="l" r="r" t="t"/>
              <a:pathLst>
                <a:path extrusionOk="0" h="51045" w="217945">
                  <a:moveTo>
                    <a:pt x="103940" y="45654"/>
                  </a:moveTo>
                  <a:cubicBezTo>
                    <a:pt x="102647" y="45356"/>
                    <a:pt x="101433" y="44998"/>
                    <a:pt x="100260" y="44580"/>
                  </a:cubicBezTo>
                  <a:cubicBezTo>
                    <a:pt x="99245" y="44242"/>
                    <a:pt x="98151" y="43764"/>
                    <a:pt x="96739" y="43088"/>
                  </a:cubicBezTo>
                  <a:lnTo>
                    <a:pt x="96281" y="42869"/>
                  </a:lnTo>
                  <a:cubicBezTo>
                    <a:pt x="95863" y="42650"/>
                    <a:pt x="95426" y="42411"/>
                    <a:pt x="94988" y="42173"/>
                  </a:cubicBezTo>
                  <a:cubicBezTo>
                    <a:pt x="94889" y="42113"/>
                    <a:pt x="94789" y="42053"/>
                    <a:pt x="94690" y="41994"/>
                  </a:cubicBezTo>
                  <a:cubicBezTo>
                    <a:pt x="94530" y="41894"/>
                    <a:pt x="94332" y="41795"/>
                    <a:pt x="94133" y="41675"/>
                  </a:cubicBezTo>
                  <a:lnTo>
                    <a:pt x="93257" y="41158"/>
                  </a:lnTo>
                  <a:cubicBezTo>
                    <a:pt x="91905" y="40283"/>
                    <a:pt x="90850" y="39507"/>
                    <a:pt x="89876" y="38711"/>
                  </a:cubicBezTo>
                  <a:cubicBezTo>
                    <a:pt x="89458" y="38393"/>
                    <a:pt x="89060" y="38015"/>
                    <a:pt x="88662" y="37677"/>
                  </a:cubicBezTo>
                  <a:cubicBezTo>
                    <a:pt x="88523" y="37538"/>
                    <a:pt x="88384" y="37418"/>
                    <a:pt x="88264" y="37319"/>
                  </a:cubicBezTo>
                  <a:cubicBezTo>
                    <a:pt x="88085" y="37180"/>
                    <a:pt x="87906" y="37001"/>
                    <a:pt x="87727" y="36842"/>
                  </a:cubicBezTo>
                  <a:lnTo>
                    <a:pt x="87469" y="36583"/>
                  </a:lnTo>
                  <a:lnTo>
                    <a:pt x="87071" y="36205"/>
                  </a:lnTo>
                  <a:lnTo>
                    <a:pt x="86812" y="35946"/>
                  </a:lnTo>
                  <a:cubicBezTo>
                    <a:pt x="86772" y="35907"/>
                    <a:pt x="86713" y="35847"/>
                    <a:pt x="86693" y="35807"/>
                  </a:cubicBezTo>
                  <a:lnTo>
                    <a:pt x="85917" y="35011"/>
                  </a:lnTo>
                  <a:cubicBezTo>
                    <a:pt x="85738" y="34832"/>
                    <a:pt x="85599" y="34633"/>
                    <a:pt x="85420" y="34454"/>
                  </a:cubicBezTo>
                  <a:cubicBezTo>
                    <a:pt x="85320" y="34355"/>
                    <a:pt x="85241" y="34255"/>
                    <a:pt x="85141" y="34156"/>
                  </a:cubicBezTo>
                  <a:lnTo>
                    <a:pt x="84783" y="33738"/>
                  </a:lnTo>
                  <a:lnTo>
                    <a:pt x="83689" y="32425"/>
                  </a:lnTo>
                  <a:lnTo>
                    <a:pt x="82635" y="31053"/>
                  </a:lnTo>
                  <a:lnTo>
                    <a:pt x="82296" y="30575"/>
                  </a:lnTo>
                  <a:cubicBezTo>
                    <a:pt x="82217" y="30456"/>
                    <a:pt x="82137" y="30356"/>
                    <a:pt x="82038" y="30257"/>
                  </a:cubicBezTo>
                  <a:cubicBezTo>
                    <a:pt x="81899" y="30058"/>
                    <a:pt x="81739" y="29859"/>
                    <a:pt x="81620" y="29640"/>
                  </a:cubicBezTo>
                  <a:lnTo>
                    <a:pt x="80964" y="28666"/>
                  </a:lnTo>
                  <a:cubicBezTo>
                    <a:pt x="79472" y="26398"/>
                    <a:pt x="78059" y="24011"/>
                    <a:pt x="76726" y="21703"/>
                  </a:cubicBezTo>
                  <a:cubicBezTo>
                    <a:pt x="76528" y="21385"/>
                    <a:pt x="76329" y="21027"/>
                    <a:pt x="76130" y="20709"/>
                  </a:cubicBezTo>
                  <a:cubicBezTo>
                    <a:pt x="75235" y="19236"/>
                    <a:pt x="74479" y="18023"/>
                    <a:pt x="73683" y="16829"/>
                  </a:cubicBezTo>
                  <a:cubicBezTo>
                    <a:pt x="72987" y="15795"/>
                    <a:pt x="72052" y="14442"/>
                    <a:pt x="71017" y="13209"/>
                  </a:cubicBezTo>
                  <a:cubicBezTo>
                    <a:pt x="70082" y="12055"/>
                    <a:pt x="69068" y="10961"/>
                    <a:pt x="68013" y="9986"/>
                  </a:cubicBezTo>
                  <a:cubicBezTo>
                    <a:pt x="66999" y="9051"/>
                    <a:pt x="65885" y="8156"/>
                    <a:pt x="64691" y="7341"/>
                  </a:cubicBezTo>
                  <a:lnTo>
                    <a:pt x="64393" y="7102"/>
                  </a:lnTo>
                  <a:cubicBezTo>
                    <a:pt x="64214" y="6983"/>
                    <a:pt x="64015" y="6863"/>
                    <a:pt x="63816" y="6744"/>
                  </a:cubicBezTo>
                  <a:lnTo>
                    <a:pt x="62921" y="6187"/>
                  </a:lnTo>
                  <a:lnTo>
                    <a:pt x="62026" y="5670"/>
                  </a:lnTo>
                  <a:cubicBezTo>
                    <a:pt x="61827" y="5550"/>
                    <a:pt x="61628" y="5451"/>
                    <a:pt x="61449" y="5351"/>
                  </a:cubicBezTo>
                  <a:cubicBezTo>
                    <a:pt x="61349" y="5292"/>
                    <a:pt x="61230" y="5212"/>
                    <a:pt x="61131" y="5172"/>
                  </a:cubicBezTo>
                  <a:cubicBezTo>
                    <a:pt x="59877" y="4516"/>
                    <a:pt x="58644" y="3979"/>
                    <a:pt x="57391" y="3501"/>
                  </a:cubicBezTo>
                  <a:cubicBezTo>
                    <a:pt x="56177" y="3064"/>
                    <a:pt x="54884" y="2626"/>
                    <a:pt x="53591" y="2288"/>
                  </a:cubicBezTo>
                  <a:cubicBezTo>
                    <a:pt x="52418" y="1970"/>
                    <a:pt x="51184" y="1691"/>
                    <a:pt x="49772" y="1413"/>
                  </a:cubicBezTo>
                  <a:cubicBezTo>
                    <a:pt x="48598" y="1194"/>
                    <a:pt x="47345" y="995"/>
                    <a:pt x="45933" y="836"/>
                  </a:cubicBezTo>
                  <a:cubicBezTo>
                    <a:pt x="45415" y="776"/>
                    <a:pt x="44898" y="716"/>
                    <a:pt x="44401" y="677"/>
                  </a:cubicBezTo>
                  <a:lnTo>
                    <a:pt x="43705" y="597"/>
                  </a:lnTo>
                  <a:cubicBezTo>
                    <a:pt x="43168" y="537"/>
                    <a:pt x="42650" y="517"/>
                    <a:pt x="42133" y="478"/>
                  </a:cubicBezTo>
                  <a:cubicBezTo>
                    <a:pt x="37757" y="179"/>
                    <a:pt x="33201" y="219"/>
                    <a:pt x="27333" y="597"/>
                  </a:cubicBezTo>
                  <a:cubicBezTo>
                    <a:pt x="24946" y="716"/>
                    <a:pt x="22539" y="895"/>
                    <a:pt x="20191" y="1094"/>
                  </a:cubicBezTo>
                  <a:cubicBezTo>
                    <a:pt x="17904" y="1293"/>
                    <a:pt x="15576" y="1532"/>
                    <a:pt x="13269" y="1810"/>
                  </a:cubicBezTo>
                  <a:lnTo>
                    <a:pt x="12672" y="1890"/>
                  </a:lnTo>
                  <a:cubicBezTo>
                    <a:pt x="12294" y="1930"/>
                    <a:pt x="11916" y="1950"/>
                    <a:pt x="11578" y="2009"/>
                  </a:cubicBezTo>
                  <a:lnTo>
                    <a:pt x="9887" y="2228"/>
                  </a:lnTo>
                  <a:lnTo>
                    <a:pt x="8216" y="2447"/>
                  </a:lnTo>
                  <a:cubicBezTo>
                    <a:pt x="7858" y="2507"/>
                    <a:pt x="7500" y="2546"/>
                    <a:pt x="7142" y="2606"/>
                  </a:cubicBezTo>
                  <a:cubicBezTo>
                    <a:pt x="6943" y="2626"/>
                    <a:pt x="6744" y="2666"/>
                    <a:pt x="6545" y="2706"/>
                  </a:cubicBezTo>
                  <a:cubicBezTo>
                    <a:pt x="4357" y="3024"/>
                    <a:pt x="2189" y="3382"/>
                    <a:pt x="80" y="3780"/>
                  </a:cubicBezTo>
                  <a:lnTo>
                    <a:pt x="0" y="3641"/>
                  </a:lnTo>
                  <a:cubicBezTo>
                    <a:pt x="2129" y="3243"/>
                    <a:pt x="4277" y="2885"/>
                    <a:pt x="6466" y="2586"/>
                  </a:cubicBezTo>
                  <a:cubicBezTo>
                    <a:pt x="6664" y="2546"/>
                    <a:pt x="6863" y="2527"/>
                    <a:pt x="7062" y="2487"/>
                  </a:cubicBezTo>
                  <a:cubicBezTo>
                    <a:pt x="7420" y="2427"/>
                    <a:pt x="7798" y="2387"/>
                    <a:pt x="8137" y="2328"/>
                  </a:cubicBezTo>
                  <a:lnTo>
                    <a:pt x="9807" y="2109"/>
                  </a:lnTo>
                  <a:lnTo>
                    <a:pt x="11498" y="1890"/>
                  </a:lnTo>
                  <a:cubicBezTo>
                    <a:pt x="11876" y="1830"/>
                    <a:pt x="12234" y="1791"/>
                    <a:pt x="12592" y="1771"/>
                  </a:cubicBezTo>
                  <a:lnTo>
                    <a:pt x="13189" y="1691"/>
                  </a:lnTo>
                  <a:cubicBezTo>
                    <a:pt x="15497" y="1393"/>
                    <a:pt x="17844" y="1174"/>
                    <a:pt x="20132" y="975"/>
                  </a:cubicBezTo>
                  <a:cubicBezTo>
                    <a:pt x="22459" y="736"/>
                    <a:pt x="24866" y="577"/>
                    <a:pt x="27253" y="438"/>
                  </a:cubicBezTo>
                  <a:cubicBezTo>
                    <a:pt x="33122" y="80"/>
                    <a:pt x="37677" y="0"/>
                    <a:pt x="42073" y="318"/>
                  </a:cubicBezTo>
                  <a:cubicBezTo>
                    <a:pt x="42611" y="338"/>
                    <a:pt x="43128" y="398"/>
                    <a:pt x="43645" y="438"/>
                  </a:cubicBezTo>
                  <a:lnTo>
                    <a:pt x="44341" y="517"/>
                  </a:lnTo>
                  <a:cubicBezTo>
                    <a:pt x="44839" y="577"/>
                    <a:pt x="45356" y="617"/>
                    <a:pt x="45893" y="696"/>
                  </a:cubicBezTo>
                  <a:cubicBezTo>
                    <a:pt x="47305" y="875"/>
                    <a:pt x="48539" y="1035"/>
                    <a:pt x="49712" y="1273"/>
                  </a:cubicBezTo>
                  <a:cubicBezTo>
                    <a:pt x="51125" y="1532"/>
                    <a:pt x="52378" y="1810"/>
                    <a:pt x="53571" y="2129"/>
                  </a:cubicBezTo>
                  <a:cubicBezTo>
                    <a:pt x="54884" y="2487"/>
                    <a:pt x="56157" y="2905"/>
                    <a:pt x="57371" y="3342"/>
                  </a:cubicBezTo>
                  <a:cubicBezTo>
                    <a:pt x="58584" y="3820"/>
                    <a:pt x="59857" y="4377"/>
                    <a:pt x="61111" y="5013"/>
                  </a:cubicBezTo>
                  <a:cubicBezTo>
                    <a:pt x="61210" y="5073"/>
                    <a:pt x="61330" y="5152"/>
                    <a:pt x="61429" y="5192"/>
                  </a:cubicBezTo>
                  <a:cubicBezTo>
                    <a:pt x="61628" y="5292"/>
                    <a:pt x="61827" y="5391"/>
                    <a:pt x="62026" y="5510"/>
                  </a:cubicBezTo>
                  <a:lnTo>
                    <a:pt x="62921" y="6048"/>
                  </a:lnTo>
                  <a:lnTo>
                    <a:pt x="63816" y="6585"/>
                  </a:lnTo>
                  <a:cubicBezTo>
                    <a:pt x="64015" y="6704"/>
                    <a:pt x="64194" y="6843"/>
                    <a:pt x="64393" y="6963"/>
                  </a:cubicBezTo>
                  <a:cubicBezTo>
                    <a:pt x="64492" y="7042"/>
                    <a:pt x="64592" y="7102"/>
                    <a:pt x="64691" y="7162"/>
                  </a:cubicBezTo>
                  <a:cubicBezTo>
                    <a:pt x="65885" y="7997"/>
                    <a:pt x="67019" y="8892"/>
                    <a:pt x="68033" y="9847"/>
                  </a:cubicBezTo>
                  <a:cubicBezTo>
                    <a:pt x="69088" y="10802"/>
                    <a:pt x="70102" y="11896"/>
                    <a:pt x="71057" y="13050"/>
                  </a:cubicBezTo>
                  <a:cubicBezTo>
                    <a:pt x="72091" y="14323"/>
                    <a:pt x="73007" y="15656"/>
                    <a:pt x="73743" y="16710"/>
                  </a:cubicBezTo>
                  <a:cubicBezTo>
                    <a:pt x="74538" y="17904"/>
                    <a:pt x="75294" y="19117"/>
                    <a:pt x="76189" y="20609"/>
                  </a:cubicBezTo>
                  <a:cubicBezTo>
                    <a:pt x="76388" y="20927"/>
                    <a:pt x="76587" y="21285"/>
                    <a:pt x="76786" y="21604"/>
                  </a:cubicBezTo>
                  <a:cubicBezTo>
                    <a:pt x="78159" y="23891"/>
                    <a:pt x="79551" y="26298"/>
                    <a:pt x="81043" y="28546"/>
                  </a:cubicBezTo>
                  <a:lnTo>
                    <a:pt x="81700" y="29521"/>
                  </a:lnTo>
                  <a:cubicBezTo>
                    <a:pt x="81839" y="29700"/>
                    <a:pt x="81958" y="29939"/>
                    <a:pt x="82117" y="30118"/>
                  </a:cubicBezTo>
                  <a:cubicBezTo>
                    <a:pt x="82197" y="30197"/>
                    <a:pt x="82257" y="30337"/>
                    <a:pt x="82356" y="30436"/>
                  </a:cubicBezTo>
                  <a:lnTo>
                    <a:pt x="82714" y="30894"/>
                  </a:lnTo>
                  <a:lnTo>
                    <a:pt x="83749" y="32266"/>
                  </a:lnTo>
                  <a:lnTo>
                    <a:pt x="84843" y="33559"/>
                  </a:lnTo>
                  <a:lnTo>
                    <a:pt x="85221" y="33997"/>
                  </a:lnTo>
                  <a:cubicBezTo>
                    <a:pt x="85320" y="34096"/>
                    <a:pt x="85400" y="34176"/>
                    <a:pt x="85499" y="34295"/>
                  </a:cubicBezTo>
                  <a:cubicBezTo>
                    <a:pt x="85638" y="34454"/>
                    <a:pt x="85817" y="34633"/>
                    <a:pt x="85996" y="34832"/>
                  </a:cubicBezTo>
                  <a:lnTo>
                    <a:pt x="86772" y="35628"/>
                  </a:lnTo>
                  <a:lnTo>
                    <a:pt x="86912" y="35787"/>
                  </a:lnTo>
                  <a:lnTo>
                    <a:pt x="87170" y="36026"/>
                  </a:lnTo>
                  <a:lnTo>
                    <a:pt x="87568" y="36404"/>
                  </a:lnTo>
                  <a:cubicBezTo>
                    <a:pt x="87667" y="36503"/>
                    <a:pt x="87767" y="36583"/>
                    <a:pt x="87827" y="36682"/>
                  </a:cubicBezTo>
                  <a:cubicBezTo>
                    <a:pt x="88006" y="36822"/>
                    <a:pt x="88185" y="37001"/>
                    <a:pt x="88364" y="37140"/>
                  </a:cubicBezTo>
                  <a:cubicBezTo>
                    <a:pt x="88483" y="37279"/>
                    <a:pt x="88622" y="37399"/>
                    <a:pt x="88762" y="37498"/>
                  </a:cubicBezTo>
                  <a:cubicBezTo>
                    <a:pt x="89159" y="37836"/>
                    <a:pt x="89557" y="38194"/>
                    <a:pt x="89975" y="38513"/>
                  </a:cubicBezTo>
                  <a:cubicBezTo>
                    <a:pt x="90950" y="39308"/>
                    <a:pt x="92004" y="40084"/>
                    <a:pt x="93337" y="40959"/>
                  </a:cubicBezTo>
                  <a:lnTo>
                    <a:pt x="94192" y="41477"/>
                  </a:lnTo>
                  <a:cubicBezTo>
                    <a:pt x="94371" y="41596"/>
                    <a:pt x="94570" y="41695"/>
                    <a:pt x="94749" y="41795"/>
                  </a:cubicBezTo>
                  <a:cubicBezTo>
                    <a:pt x="94849" y="41854"/>
                    <a:pt x="94948" y="41914"/>
                    <a:pt x="95048" y="41974"/>
                  </a:cubicBezTo>
                  <a:cubicBezTo>
                    <a:pt x="95465" y="42213"/>
                    <a:pt x="95923" y="42451"/>
                    <a:pt x="96341" y="42670"/>
                  </a:cubicBezTo>
                  <a:lnTo>
                    <a:pt x="96778" y="42889"/>
                  </a:lnTo>
                  <a:cubicBezTo>
                    <a:pt x="98191" y="43565"/>
                    <a:pt x="99285" y="44003"/>
                    <a:pt x="100319" y="44361"/>
                  </a:cubicBezTo>
                  <a:cubicBezTo>
                    <a:pt x="102507" y="45157"/>
                    <a:pt x="104835" y="45694"/>
                    <a:pt x="107481" y="46052"/>
                  </a:cubicBezTo>
                  <a:cubicBezTo>
                    <a:pt x="109768" y="46330"/>
                    <a:pt x="112175" y="46370"/>
                    <a:pt x="114642" y="46191"/>
                  </a:cubicBezTo>
                  <a:cubicBezTo>
                    <a:pt x="117089" y="45972"/>
                    <a:pt x="119476" y="45574"/>
                    <a:pt x="121764" y="44978"/>
                  </a:cubicBezTo>
                  <a:cubicBezTo>
                    <a:pt x="126816" y="43565"/>
                    <a:pt x="131770" y="41397"/>
                    <a:pt x="135987" y="39408"/>
                  </a:cubicBezTo>
                  <a:cubicBezTo>
                    <a:pt x="137320" y="38791"/>
                    <a:pt x="138633" y="38115"/>
                    <a:pt x="139926" y="37478"/>
                  </a:cubicBezTo>
                  <a:cubicBezTo>
                    <a:pt x="143387" y="35728"/>
                    <a:pt x="146987" y="33858"/>
                    <a:pt x="150588" y="32167"/>
                  </a:cubicBezTo>
                  <a:cubicBezTo>
                    <a:pt x="151244" y="31848"/>
                    <a:pt x="151881" y="31550"/>
                    <a:pt x="152458" y="31311"/>
                  </a:cubicBezTo>
                  <a:lnTo>
                    <a:pt x="153134" y="31013"/>
                  </a:lnTo>
                  <a:cubicBezTo>
                    <a:pt x="153532" y="30814"/>
                    <a:pt x="153950" y="30635"/>
                    <a:pt x="154348" y="30436"/>
                  </a:cubicBezTo>
                  <a:lnTo>
                    <a:pt x="156238" y="29620"/>
                  </a:lnTo>
                  <a:cubicBezTo>
                    <a:pt x="156357" y="29561"/>
                    <a:pt x="156456" y="29521"/>
                    <a:pt x="156576" y="29461"/>
                  </a:cubicBezTo>
                  <a:cubicBezTo>
                    <a:pt x="156775" y="29362"/>
                    <a:pt x="156974" y="29282"/>
                    <a:pt x="157212" y="29183"/>
                  </a:cubicBezTo>
                  <a:lnTo>
                    <a:pt x="158147" y="28825"/>
                  </a:lnTo>
                  <a:cubicBezTo>
                    <a:pt x="158366" y="28725"/>
                    <a:pt x="158605" y="28646"/>
                    <a:pt x="158824" y="28546"/>
                  </a:cubicBezTo>
                  <a:cubicBezTo>
                    <a:pt x="159221" y="28367"/>
                    <a:pt x="159639" y="28228"/>
                    <a:pt x="160057" y="28049"/>
                  </a:cubicBezTo>
                  <a:lnTo>
                    <a:pt x="162006" y="27353"/>
                  </a:lnTo>
                  <a:cubicBezTo>
                    <a:pt x="162126" y="27293"/>
                    <a:pt x="162225" y="27273"/>
                    <a:pt x="162345" y="27233"/>
                  </a:cubicBezTo>
                  <a:cubicBezTo>
                    <a:pt x="162544" y="27154"/>
                    <a:pt x="162782" y="27074"/>
                    <a:pt x="162981" y="26995"/>
                  </a:cubicBezTo>
                  <a:lnTo>
                    <a:pt x="163936" y="26696"/>
                  </a:lnTo>
                  <a:cubicBezTo>
                    <a:pt x="164175" y="26637"/>
                    <a:pt x="164394" y="26557"/>
                    <a:pt x="164632" y="26477"/>
                  </a:cubicBezTo>
                  <a:cubicBezTo>
                    <a:pt x="165070" y="26358"/>
                    <a:pt x="165488" y="26199"/>
                    <a:pt x="165905" y="26099"/>
                  </a:cubicBezTo>
                  <a:lnTo>
                    <a:pt x="167855" y="25602"/>
                  </a:lnTo>
                  <a:cubicBezTo>
                    <a:pt x="167974" y="25582"/>
                    <a:pt x="168074" y="25562"/>
                    <a:pt x="168193" y="25503"/>
                  </a:cubicBezTo>
                  <a:cubicBezTo>
                    <a:pt x="168392" y="25463"/>
                    <a:pt x="168611" y="25403"/>
                    <a:pt x="168850" y="25363"/>
                  </a:cubicBezTo>
                  <a:lnTo>
                    <a:pt x="169804" y="25164"/>
                  </a:lnTo>
                  <a:cubicBezTo>
                    <a:pt x="171137" y="24886"/>
                    <a:pt x="172450" y="24707"/>
                    <a:pt x="173723" y="24608"/>
                  </a:cubicBezTo>
                  <a:cubicBezTo>
                    <a:pt x="176468" y="24369"/>
                    <a:pt x="179015" y="24548"/>
                    <a:pt x="181243" y="25164"/>
                  </a:cubicBezTo>
                  <a:cubicBezTo>
                    <a:pt x="182496" y="25483"/>
                    <a:pt x="183670" y="25960"/>
                    <a:pt x="184704" y="26557"/>
                  </a:cubicBezTo>
                  <a:cubicBezTo>
                    <a:pt x="185818" y="27194"/>
                    <a:pt x="186872" y="27969"/>
                    <a:pt x="187807" y="28825"/>
                  </a:cubicBezTo>
                  <a:cubicBezTo>
                    <a:pt x="189797" y="30615"/>
                    <a:pt x="191567" y="32843"/>
                    <a:pt x="193178" y="34992"/>
                  </a:cubicBezTo>
                  <a:lnTo>
                    <a:pt x="194233" y="36404"/>
                  </a:lnTo>
                  <a:cubicBezTo>
                    <a:pt x="195526" y="38174"/>
                    <a:pt x="196839" y="40024"/>
                    <a:pt x="198231" y="41675"/>
                  </a:cubicBezTo>
                  <a:cubicBezTo>
                    <a:pt x="198549" y="42073"/>
                    <a:pt x="198907" y="42451"/>
                    <a:pt x="199226" y="42809"/>
                  </a:cubicBezTo>
                  <a:cubicBezTo>
                    <a:pt x="199345" y="42949"/>
                    <a:pt x="199444" y="43068"/>
                    <a:pt x="199584" y="43187"/>
                  </a:cubicBezTo>
                  <a:lnTo>
                    <a:pt x="200280" y="43884"/>
                  </a:lnTo>
                  <a:cubicBezTo>
                    <a:pt x="200499" y="44142"/>
                    <a:pt x="200777" y="44361"/>
                    <a:pt x="200976" y="44560"/>
                  </a:cubicBezTo>
                  <a:cubicBezTo>
                    <a:pt x="201036" y="44639"/>
                    <a:pt x="201135" y="44699"/>
                    <a:pt x="201215" y="44779"/>
                  </a:cubicBezTo>
                  <a:cubicBezTo>
                    <a:pt x="201374" y="44938"/>
                    <a:pt x="201513" y="45057"/>
                    <a:pt x="201692" y="45196"/>
                  </a:cubicBezTo>
                  <a:lnTo>
                    <a:pt x="202428" y="45833"/>
                  </a:lnTo>
                  <a:cubicBezTo>
                    <a:pt x="202588" y="45952"/>
                    <a:pt x="202767" y="46072"/>
                    <a:pt x="202926" y="46191"/>
                  </a:cubicBezTo>
                  <a:cubicBezTo>
                    <a:pt x="203025" y="46271"/>
                    <a:pt x="203105" y="46330"/>
                    <a:pt x="203204" y="46390"/>
                  </a:cubicBezTo>
                  <a:lnTo>
                    <a:pt x="203582" y="46669"/>
                  </a:lnTo>
                  <a:lnTo>
                    <a:pt x="203980" y="46927"/>
                  </a:lnTo>
                  <a:cubicBezTo>
                    <a:pt x="208078" y="49672"/>
                    <a:pt x="212912" y="50806"/>
                    <a:pt x="217945" y="50070"/>
                  </a:cubicBezTo>
                  <a:lnTo>
                    <a:pt x="217905" y="50329"/>
                  </a:lnTo>
                  <a:cubicBezTo>
                    <a:pt x="212832" y="51045"/>
                    <a:pt x="207998" y="49911"/>
                    <a:pt x="203881" y="47146"/>
                  </a:cubicBezTo>
                  <a:lnTo>
                    <a:pt x="203483" y="46887"/>
                  </a:lnTo>
                  <a:lnTo>
                    <a:pt x="203105" y="46629"/>
                  </a:lnTo>
                  <a:cubicBezTo>
                    <a:pt x="203005" y="46549"/>
                    <a:pt x="202926" y="46490"/>
                    <a:pt x="202826" y="46430"/>
                  </a:cubicBezTo>
                  <a:cubicBezTo>
                    <a:pt x="202667" y="46291"/>
                    <a:pt x="202508" y="46171"/>
                    <a:pt x="202329" y="46052"/>
                  </a:cubicBezTo>
                  <a:lnTo>
                    <a:pt x="201593" y="45435"/>
                  </a:lnTo>
                  <a:cubicBezTo>
                    <a:pt x="201434" y="45296"/>
                    <a:pt x="201275" y="45157"/>
                    <a:pt x="201115" y="44998"/>
                  </a:cubicBezTo>
                  <a:cubicBezTo>
                    <a:pt x="201036" y="44938"/>
                    <a:pt x="200936" y="44858"/>
                    <a:pt x="200877" y="44779"/>
                  </a:cubicBezTo>
                  <a:cubicBezTo>
                    <a:pt x="200638" y="44580"/>
                    <a:pt x="200399" y="44361"/>
                    <a:pt x="200141" y="44102"/>
                  </a:cubicBezTo>
                  <a:lnTo>
                    <a:pt x="199444" y="43406"/>
                  </a:lnTo>
                  <a:cubicBezTo>
                    <a:pt x="199325" y="43287"/>
                    <a:pt x="199226" y="43167"/>
                    <a:pt x="199106" y="43048"/>
                  </a:cubicBezTo>
                  <a:cubicBezTo>
                    <a:pt x="198788" y="42670"/>
                    <a:pt x="198430" y="42292"/>
                    <a:pt x="198112" y="41894"/>
                  </a:cubicBezTo>
                  <a:cubicBezTo>
                    <a:pt x="196719" y="40263"/>
                    <a:pt x="195406" y="38393"/>
                    <a:pt x="194113" y="36623"/>
                  </a:cubicBezTo>
                  <a:lnTo>
                    <a:pt x="193059" y="35210"/>
                  </a:lnTo>
                  <a:cubicBezTo>
                    <a:pt x="191448" y="33042"/>
                    <a:pt x="189677" y="30834"/>
                    <a:pt x="187708" y="29044"/>
                  </a:cubicBezTo>
                  <a:cubicBezTo>
                    <a:pt x="186773" y="28188"/>
                    <a:pt x="185719" y="27452"/>
                    <a:pt x="184624" y="26796"/>
                  </a:cubicBezTo>
                  <a:cubicBezTo>
                    <a:pt x="183590" y="26239"/>
                    <a:pt x="182416" y="25761"/>
                    <a:pt x="181203" y="25443"/>
                  </a:cubicBezTo>
                  <a:cubicBezTo>
                    <a:pt x="178955" y="24846"/>
                    <a:pt x="176449" y="24667"/>
                    <a:pt x="173723" y="24886"/>
                  </a:cubicBezTo>
                  <a:cubicBezTo>
                    <a:pt x="172450" y="24985"/>
                    <a:pt x="171157" y="25184"/>
                    <a:pt x="169844" y="25443"/>
                  </a:cubicBezTo>
                  <a:lnTo>
                    <a:pt x="168869" y="25642"/>
                  </a:lnTo>
                  <a:cubicBezTo>
                    <a:pt x="168670" y="25682"/>
                    <a:pt x="168452" y="25741"/>
                    <a:pt x="168253" y="25781"/>
                  </a:cubicBezTo>
                  <a:cubicBezTo>
                    <a:pt x="168113" y="25801"/>
                    <a:pt x="168014" y="25841"/>
                    <a:pt x="167895" y="25881"/>
                  </a:cubicBezTo>
                  <a:lnTo>
                    <a:pt x="165965" y="26378"/>
                  </a:lnTo>
                  <a:cubicBezTo>
                    <a:pt x="165527" y="26497"/>
                    <a:pt x="165110" y="26637"/>
                    <a:pt x="164712" y="26756"/>
                  </a:cubicBezTo>
                  <a:cubicBezTo>
                    <a:pt x="164493" y="26835"/>
                    <a:pt x="164254" y="26895"/>
                    <a:pt x="164016" y="26975"/>
                  </a:cubicBezTo>
                  <a:lnTo>
                    <a:pt x="163041" y="27273"/>
                  </a:lnTo>
                  <a:cubicBezTo>
                    <a:pt x="162842" y="27353"/>
                    <a:pt x="162623" y="27432"/>
                    <a:pt x="162424" y="27492"/>
                  </a:cubicBezTo>
                  <a:cubicBezTo>
                    <a:pt x="162305" y="27552"/>
                    <a:pt x="162205" y="27572"/>
                    <a:pt x="162086" y="27631"/>
                  </a:cubicBezTo>
                  <a:lnTo>
                    <a:pt x="160137" y="28327"/>
                  </a:lnTo>
                  <a:cubicBezTo>
                    <a:pt x="159719" y="28467"/>
                    <a:pt x="159321" y="28646"/>
                    <a:pt x="158903" y="28825"/>
                  </a:cubicBezTo>
                  <a:cubicBezTo>
                    <a:pt x="158684" y="28924"/>
                    <a:pt x="158446" y="28984"/>
                    <a:pt x="158227" y="29083"/>
                  </a:cubicBezTo>
                  <a:lnTo>
                    <a:pt x="157292" y="29461"/>
                  </a:lnTo>
                  <a:cubicBezTo>
                    <a:pt x="157073" y="29541"/>
                    <a:pt x="156874" y="29640"/>
                    <a:pt x="156655" y="29720"/>
                  </a:cubicBezTo>
                  <a:cubicBezTo>
                    <a:pt x="156536" y="29760"/>
                    <a:pt x="156436" y="29819"/>
                    <a:pt x="156317" y="29859"/>
                  </a:cubicBezTo>
                  <a:lnTo>
                    <a:pt x="154427" y="30675"/>
                  </a:lnTo>
                  <a:cubicBezTo>
                    <a:pt x="154029" y="30854"/>
                    <a:pt x="153592" y="31053"/>
                    <a:pt x="153214" y="31252"/>
                  </a:cubicBezTo>
                  <a:lnTo>
                    <a:pt x="152538" y="31550"/>
                  </a:lnTo>
                  <a:cubicBezTo>
                    <a:pt x="151961" y="31829"/>
                    <a:pt x="151284" y="32127"/>
                    <a:pt x="150668" y="32425"/>
                  </a:cubicBezTo>
                  <a:cubicBezTo>
                    <a:pt x="147067" y="34116"/>
                    <a:pt x="143486" y="35986"/>
                    <a:pt x="140025" y="37717"/>
                  </a:cubicBezTo>
                  <a:cubicBezTo>
                    <a:pt x="138732" y="38373"/>
                    <a:pt x="137419" y="39010"/>
                    <a:pt x="136106" y="39627"/>
                  </a:cubicBezTo>
                  <a:cubicBezTo>
                    <a:pt x="131869" y="41616"/>
                    <a:pt x="126916" y="43784"/>
                    <a:pt x="121883" y="45196"/>
                  </a:cubicBezTo>
                  <a:cubicBezTo>
                    <a:pt x="119595" y="45793"/>
                    <a:pt x="117168" y="46231"/>
                    <a:pt x="114741" y="46430"/>
                  </a:cubicBezTo>
                  <a:cubicBezTo>
                    <a:pt x="112255" y="46589"/>
                    <a:pt x="109848" y="46549"/>
                    <a:pt x="107560" y="46271"/>
                  </a:cubicBezTo>
                  <a:cubicBezTo>
                    <a:pt x="106207" y="46092"/>
                    <a:pt x="105074" y="45893"/>
                    <a:pt x="103940" y="456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1123975" y="4319100"/>
              <a:ext cx="153200" cy="126350"/>
            </a:xfrm>
            <a:custGeom>
              <a:rect b="b" l="l" r="r" t="t"/>
              <a:pathLst>
                <a:path extrusionOk="0" h="5054" w="6128">
                  <a:moveTo>
                    <a:pt x="2268" y="5034"/>
                  </a:moveTo>
                  <a:cubicBezTo>
                    <a:pt x="2188" y="5014"/>
                    <a:pt x="2109" y="4954"/>
                    <a:pt x="2069" y="4855"/>
                  </a:cubicBezTo>
                  <a:lnTo>
                    <a:pt x="0" y="458"/>
                  </a:lnTo>
                  <a:lnTo>
                    <a:pt x="2069" y="239"/>
                  </a:lnTo>
                  <a:lnTo>
                    <a:pt x="4158" y="1"/>
                  </a:lnTo>
                  <a:lnTo>
                    <a:pt x="6067" y="4437"/>
                  </a:lnTo>
                  <a:cubicBezTo>
                    <a:pt x="6127" y="4536"/>
                    <a:pt x="6067" y="4636"/>
                    <a:pt x="5968" y="4636"/>
                  </a:cubicBezTo>
                  <a:cubicBezTo>
                    <a:pt x="5868" y="4636"/>
                    <a:pt x="5749" y="4556"/>
                    <a:pt x="5729" y="4457"/>
                  </a:cubicBezTo>
                  <a:lnTo>
                    <a:pt x="3959" y="399"/>
                  </a:lnTo>
                  <a:lnTo>
                    <a:pt x="2248" y="578"/>
                  </a:lnTo>
                  <a:lnTo>
                    <a:pt x="517" y="777"/>
                  </a:lnTo>
                  <a:lnTo>
                    <a:pt x="2407" y="4775"/>
                  </a:lnTo>
                  <a:cubicBezTo>
                    <a:pt x="2467" y="4874"/>
                    <a:pt x="2447" y="4974"/>
                    <a:pt x="2347" y="4994"/>
                  </a:cubicBezTo>
                  <a:cubicBezTo>
                    <a:pt x="2308" y="5053"/>
                    <a:pt x="2288" y="5034"/>
                    <a:pt x="2268" y="50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1136400" y="4419575"/>
              <a:ext cx="54725" cy="45275"/>
            </a:xfrm>
            <a:custGeom>
              <a:rect b="b" l="l" r="r" t="t"/>
              <a:pathLst>
                <a:path extrusionOk="0" h="1811" w="2189">
                  <a:moveTo>
                    <a:pt x="1970" y="816"/>
                  </a:moveTo>
                  <a:cubicBezTo>
                    <a:pt x="2189" y="1293"/>
                    <a:pt x="1970" y="1711"/>
                    <a:pt x="1492" y="1751"/>
                  </a:cubicBezTo>
                  <a:cubicBezTo>
                    <a:pt x="1015" y="1810"/>
                    <a:pt x="458" y="1472"/>
                    <a:pt x="219" y="1015"/>
                  </a:cubicBezTo>
                  <a:cubicBezTo>
                    <a:pt x="0" y="537"/>
                    <a:pt x="219" y="119"/>
                    <a:pt x="697" y="60"/>
                  </a:cubicBezTo>
                  <a:cubicBezTo>
                    <a:pt x="1174" y="0"/>
                    <a:pt x="1751" y="338"/>
                    <a:pt x="197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1227400" y="4410125"/>
              <a:ext cx="54725" cy="45275"/>
            </a:xfrm>
            <a:custGeom>
              <a:rect b="b" l="l" r="r" t="t"/>
              <a:pathLst>
                <a:path extrusionOk="0" h="1811" w="2189">
                  <a:moveTo>
                    <a:pt x="1990" y="816"/>
                  </a:moveTo>
                  <a:cubicBezTo>
                    <a:pt x="2189" y="1293"/>
                    <a:pt x="1950" y="1711"/>
                    <a:pt x="1453" y="1771"/>
                  </a:cubicBezTo>
                  <a:cubicBezTo>
                    <a:pt x="956" y="1810"/>
                    <a:pt x="419" y="1452"/>
                    <a:pt x="200" y="995"/>
                  </a:cubicBezTo>
                  <a:cubicBezTo>
                    <a:pt x="1" y="517"/>
                    <a:pt x="220" y="100"/>
                    <a:pt x="717" y="40"/>
                  </a:cubicBezTo>
                  <a:cubicBezTo>
                    <a:pt x="1214" y="0"/>
                    <a:pt x="1791" y="338"/>
                    <a:pt x="19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1357200" y="4266400"/>
              <a:ext cx="67175" cy="113400"/>
            </a:xfrm>
            <a:custGeom>
              <a:rect b="b" l="l" r="r" t="t"/>
              <a:pathLst>
                <a:path extrusionOk="0" h="4536" w="2687">
                  <a:moveTo>
                    <a:pt x="1831" y="4536"/>
                  </a:moveTo>
                  <a:cubicBezTo>
                    <a:pt x="1771" y="4496"/>
                    <a:pt x="1692" y="4436"/>
                    <a:pt x="1632" y="4357"/>
                  </a:cubicBezTo>
                  <a:lnTo>
                    <a:pt x="1" y="0"/>
                  </a:lnTo>
                  <a:lnTo>
                    <a:pt x="200" y="0"/>
                  </a:lnTo>
                  <a:cubicBezTo>
                    <a:pt x="200" y="0"/>
                    <a:pt x="319" y="0"/>
                    <a:pt x="498" y="20"/>
                  </a:cubicBezTo>
                  <a:cubicBezTo>
                    <a:pt x="737" y="60"/>
                    <a:pt x="995" y="119"/>
                    <a:pt x="1194" y="199"/>
                  </a:cubicBezTo>
                  <a:cubicBezTo>
                    <a:pt x="1930" y="458"/>
                    <a:pt x="2428" y="875"/>
                    <a:pt x="2627" y="1412"/>
                  </a:cubicBezTo>
                  <a:cubicBezTo>
                    <a:pt x="2686" y="1512"/>
                    <a:pt x="2627" y="1611"/>
                    <a:pt x="2527" y="1611"/>
                  </a:cubicBezTo>
                  <a:cubicBezTo>
                    <a:pt x="2428" y="1611"/>
                    <a:pt x="2308" y="1552"/>
                    <a:pt x="2288" y="1432"/>
                  </a:cubicBezTo>
                  <a:cubicBezTo>
                    <a:pt x="2129" y="1035"/>
                    <a:pt x="1791" y="776"/>
                    <a:pt x="1194" y="577"/>
                  </a:cubicBezTo>
                  <a:cubicBezTo>
                    <a:pt x="995" y="497"/>
                    <a:pt x="796" y="438"/>
                    <a:pt x="578" y="418"/>
                  </a:cubicBezTo>
                  <a:lnTo>
                    <a:pt x="518" y="418"/>
                  </a:lnTo>
                  <a:lnTo>
                    <a:pt x="1990" y="4337"/>
                  </a:lnTo>
                  <a:cubicBezTo>
                    <a:pt x="2030" y="4436"/>
                    <a:pt x="1990" y="4536"/>
                    <a:pt x="1891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1354725" y="4352425"/>
              <a:ext cx="58200" cy="47275"/>
            </a:xfrm>
            <a:custGeom>
              <a:rect b="b" l="l" r="r" t="t"/>
              <a:pathLst>
                <a:path extrusionOk="0" h="1891" w="2328">
                  <a:moveTo>
                    <a:pt x="2129" y="896"/>
                  </a:moveTo>
                  <a:cubicBezTo>
                    <a:pt x="2328" y="1393"/>
                    <a:pt x="2029" y="1831"/>
                    <a:pt x="1512" y="1851"/>
                  </a:cubicBezTo>
                  <a:cubicBezTo>
                    <a:pt x="975" y="1890"/>
                    <a:pt x="378" y="1512"/>
                    <a:pt x="199" y="1015"/>
                  </a:cubicBezTo>
                  <a:cubicBezTo>
                    <a:pt x="0" y="518"/>
                    <a:pt x="279" y="60"/>
                    <a:pt x="816" y="40"/>
                  </a:cubicBezTo>
                  <a:cubicBezTo>
                    <a:pt x="1333" y="1"/>
                    <a:pt x="1930" y="398"/>
                    <a:pt x="2129" y="8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2117100" y="4201750"/>
              <a:ext cx="63700" cy="120850"/>
            </a:xfrm>
            <a:custGeom>
              <a:rect b="b" l="l" r="r" t="t"/>
              <a:pathLst>
                <a:path extrusionOk="0" h="4834" w="2548">
                  <a:moveTo>
                    <a:pt x="200" y="4834"/>
                  </a:moveTo>
                  <a:lnTo>
                    <a:pt x="200" y="4834"/>
                  </a:lnTo>
                  <a:cubicBezTo>
                    <a:pt x="60" y="4794"/>
                    <a:pt x="1" y="4675"/>
                    <a:pt x="1" y="4575"/>
                  </a:cubicBezTo>
                  <a:lnTo>
                    <a:pt x="140" y="0"/>
                  </a:lnTo>
                  <a:lnTo>
                    <a:pt x="359" y="80"/>
                  </a:lnTo>
                  <a:cubicBezTo>
                    <a:pt x="399" y="80"/>
                    <a:pt x="916" y="279"/>
                    <a:pt x="1453" y="617"/>
                  </a:cubicBezTo>
                  <a:cubicBezTo>
                    <a:pt x="2408" y="1273"/>
                    <a:pt x="2547" y="1890"/>
                    <a:pt x="2527" y="2288"/>
                  </a:cubicBezTo>
                  <a:cubicBezTo>
                    <a:pt x="2527" y="2407"/>
                    <a:pt x="2428" y="2467"/>
                    <a:pt x="2328" y="2447"/>
                  </a:cubicBezTo>
                  <a:cubicBezTo>
                    <a:pt x="2229" y="2407"/>
                    <a:pt x="2149" y="2288"/>
                    <a:pt x="2149" y="2188"/>
                  </a:cubicBezTo>
                  <a:cubicBezTo>
                    <a:pt x="2189" y="1790"/>
                    <a:pt x="1911" y="1373"/>
                    <a:pt x="1314" y="975"/>
                  </a:cubicBezTo>
                  <a:cubicBezTo>
                    <a:pt x="1035" y="776"/>
                    <a:pt x="737" y="657"/>
                    <a:pt x="538" y="577"/>
                  </a:cubicBezTo>
                  <a:lnTo>
                    <a:pt x="379" y="4695"/>
                  </a:lnTo>
                  <a:cubicBezTo>
                    <a:pt x="399" y="4774"/>
                    <a:pt x="319" y="4834"/>
                    <a:pt x="200" y="4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2070850" y="4285775"/>
              <a:ext cx="57225" cy="52750"/>
            </a:xfrm>
            <a:custGeom>
              <a:rect b="b" l="l" r="r" t="t"/>
              <a:pathLst>
                <a:path extrusionOk="0" h="2110" w="2289">
                  <a:moveTo>
                    <a:pt x="2269" y="1294"/>
                  </a:moveTo>
                  <a:cubicBezTo>
                    <a:pt x="2229" y="1811"/>
                    <a:pt x="1731" y="2110"/>
                    <a:pt x="1115" y="1990"/>
                  </a:cubicBezTo>
                  <a:cubicBezTo>
                    <a:pt x="816" y="1911"/>
                    <a:pt x="538" y="1732"/>
                    <a:pt x="319" y="1533"/>
                  </a:cubicBezTo>
                  <a:cubicBezTo>
                    <a:pt x="120" y="1314"/>
                    <a:pt x="1" y="1075"/>
                    <a:pt x="1" y="797"/>
                  </a:cubicBezTo>
                  <a:cubicBezTo>
                    <a:pt x="1" y="518"/>
                    <a:pt x="120" y="319"/>
                    <a:pt x="319" y="160"/>
                  </a:cubicBezTo>
                  <a:cubicBezTo>
                    <a:pt x="518" y="41"/>
                    <a:pt x="816" y="1"/>
                    <a:pt x="1155" y="80"/>
                  </a:cubicBezTo>
                  <a:cubicBezTo>
                    <a:pt x="1791" y="200"/>
                    <a:pt x="2288" y="777"/>
                    <a:pt x="2269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1893800" y="4281300"/>
              <a:ext cx="25400" cy="119900"/>
            </a:xfrm>
            <a:custGeom>
              <a:rect b="b" l="l" r="r" t="t"/>
              <a:pathLst>
                <a:path extrusionOk="0" h="4796" w="1016">
                  <a:moveTo>
                    <a:pt x="817" y="4775"/>
                  </a:moveTo>
                  <a:cubicBezTo>
                    <a:pt x="717" y="4755"/>
                    <a:pt x="638" y="4656"/>
                    <a:pt x="618" y="4556"/>
                  </a:cubicBezTo>
                  <a:lnTo>
                    <a:pt x="21" y="200"/>
                  </a:lnTo>
                  <a:cubicBezTo>
                    <a:pt x="1" y="80"/>
                    <a:pt x="61" y="1"/>
                    <a:pt x="200" y="1"/>
                  </a:cubicBezTo>
                  <a:cubicBezTo>
                    <a:pt x="299" y="1"/>
                    <a:pt x="399" y="100"/>
                    <a:pt x="419" y="220"/>
                  </a:cubicBezTo>
                  <a:lnTo>
                    <a:pt x="1016" y="4576"/>
                  </a:lnTo>
                  <a:cubicBezTo>
                    <a:pt x="1016" y="4735"/>
                    <a:pt x="936" y="4795"/>
                    <a:pt x="817" y="4775"/>
                  </a:cubicBezTo>
                  <a:cubicBezTo>
                    <a:pt x="836" y="4795"/>
                    <a:pt x="817" y="4795"/>
                    <a:pt x="817" y="4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1891825" y="4263400"/>
              <a:ext cx="58700" cy="50750"/>
            </a:xfrm>
            <a:custGeom>
              <a:rect b="b" l="l" r="r" t="t"/>
              <a:pathLst>
                <a:path extrusionOk="0" h="2030" w="2348">
                  <a:moveTo>
                    <a:pt x="80" y="916"/>
                  </a:moveTo>
                  <a:cubicBezTo>
                    <a:pt x="0" y="399"/>
                    <a:pt x="458" y="1"/>
                    <a:pt x="1075" y="80"/>
                  </a:cubicBezTo>
                  <a:cubicBezTo>
                    <a:pt x="1691" y="140"/>
                    <a:pt x="2248" y="617"/>
                    <a:pt x="2288" y="1135"/>
                  </a:cubicBezTo>
                  <a:cubicBezTo>
                    <a:pt x="2348" y="1672"/>
                    <a:pt x="1890" y="2030"/>
                    <a:pt x="1293" y="1990"/>
                  </a:cubicBezTo>
                  <a:cubicBezTo>
                    <a:pt x="697" y="1910"/>
                    <a:pt x="140" y="1433"/>
                    <a:pt x="80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1568575" y="4335525"/>
              <a:ext cx="226300" cy="124350"/>
            </a:xfrm>
            <a:custGeom>
              <a:rect b="b" l="l" r="r" t="t"/>
              <a:pathLst>
                <a:path extrusionOk="0" h="4974" w="9052">
                  <a:moveTo>
                    <a:pt x="1611" y="4973"/>
                  </a:moveTo>
                  <a:cubicBezTo>
                    <a:pt x="1532" y="4953"/>
                    <a:pt x="1432" y="4874"/>
                    <a:pt x="1413" y="4774"/>
                  </a:cubicBezTo>
                  <a:lnTo>
                    <a:pt x="0" y="139"/>
                  </a:lnTo>
                  <a:lnTo>
                    <a:pt x="179" y="139"/>
                  </a:lnTo>
                  <a:cubicBezTo>
                    <a:pt x="3203" y="20"/>
                    <a:pt x="5550" y="0"/>
                    <a:pt x="7778" y="40"/>
                  </a:cubicBezTo>
                  <a:lnTo>
                    <a:pt x="7977" y="40"/>
                  </a:lnTo>
                  <a:lnTo>
                    <a:pt x="9031" y="4755"/>
                  </a:lnTo>
                  <a:cubicBezTo>
                    <a:pt x="9051" y="4874"/>
                    <a:pt x="8972" y="4953"/>
                    <a:pt x="8872" y="4953"/>
                  </a:cubicBezTo>
                  <a:cubicBezTo>
                    <a:pt x="8773" y="4953"/>
                    <a:pt x="8673" y="4854"/>
                    <a:pt x="8653" y="4715"/>
                  </a:cubicBezTo>
                  <a:lnTo>
                    <a:pt x="7719" y="418"/>
                  </a:lnTo>
                  <a:cubicBezTo>
                    <a:pt x="5590" y="378"/>
                    <a:pt x="3362" y="398"/>
                    <a:pt x="517" y="498"/>
                  </a:cubicBezTo>
                  <a:lnTo>
                    <a:pt x="1810" y="4715"/>
                  </a:lnTo>
                  <a:cubicBezTo>
                    <a:pt x="1850" y="4854"/>
                    <a:pt x="1791" y="4914"/>
                    <a:pt x="1691" y="4914"/>
                  </a:cubicBezTo>
                  <a:cubicBezTo>
                    <a:pt x="1671" y="4973"/>
                    <a:pt x="1631" y="4973"/>
                    <a:pt x="1611" y="49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1566575" y="4433000"/>
              <a:ext cx="53750" cy="45275"/>
            </a:xfrm>
            <a:custGeom>
              <a:rect b="b" l="l" r="r" t="t"/>
              <a:pathLst>
                <a:path extrusionOk="0" h="1811" w="2150">
                  <a:moveTo>
                    <a:pt x="1990" y="875"/>
                  </a:moveTo>
                  <a:cubicBezTo>
                    <a:pt x="2149" y="1373"/>
                    <a:pt x="1851" y="1771"/>
                    <a:pt x="1353" y="1791"/>
                  </a:cubicBezTo>
                  <a:cubicBezTo>
                    <a:pt x="856" y="1810"/>
                    <a:pt x="299" y="1413"/>
                    <a:pt x="160" y="955"/>
                  </a:cubicBezTo>
                  <a:cubicBezTo>
                    <a:pt x="1" y="458"/>
                    <a:pt x="279" y="60"/>
                    <a:pt x="796" y="20"/>
                  </a:cubicBezTo>
                  <a:cubicBezTo>
                    <a:pt x="1294" y="0"/>
                    <a:pt x="1851" y="378"/>
                    <a:pt x="199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1746100" y="4431000"/>
              <a:ext cx="52250" cy="46275"/>
            </a:xfrm>
            <a:custGeom>
              <a:rect b="b" l="l" r="r" t="t"/>
              <a:pathLst>
                <a:path extrusionOk="0" h="1851" w="2090">
                  <a:moveTo>
                    <a:pt x="1990" y="955"/>
                  </a:moveTo>
                  <a:cubicBezTo>
                    <a:pt x="2090" y="1453"/>
                    <a:pt x="1771" y="1851"/>
                    <a:pt x="1274" y="1831"/>
                  </a:cubicBezTo>
                  <a:cubicBezTo>
                    <a:pt x="777" y="1831"/>
                    <a:pt x="259" y="1393"/>
                    <a:pt x="140" y="896"/>
                  </a:cubicBezTo>
                  <a:cubicBezTo>
                    <a:pt x="1" y="398"/>
                    <a:pt x="339" y="1"/>
                    <a:pt x="856" y="1"/>
                  </a:cubicBezTo>
                  <a:cubicBezTo>
                    <a:pt x="1373" y="40"/>
                    <a:pt x="1891" y="458"/>
                    <a:pt x="199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1656600" y="4431000"/>
              <a:ext cx="53225" cy="44775"/>
            </a:xfrm>
            <a:custGeom>
              <a:rect b="b" l="l" r="r" t="t"/>
              <a:pathLst>
                <a:path extrusionOk="0" h="1791" w="2129">
                  <a:moveTo>
                    <a:pt x="2009" y="896"/>
                  </a:moveTo>
                  <a:cubicBezTo>
                    <a:pt x="2129" y="1393"/>
                    <a:pt x="1830" y="1791"/>
                    <a:pt x="1333" y="1791"/>
                  </a:cubicBezTo>
                  <a:cubicBezTo>
                    <a:pt x="836" y="1791"/>
                    <a:pt x="299" y="1393"/>
                    <a:pt x="159" y="896"/>
                  </a:cubicBezTo>
                  <a:cubicBezTo>
                    <a:pt x="0" y="398"/>
                    <a:pt x="299" y="1"/>
                    <a:pt x="836" y="1"/>
                  </a:cubicBezTo>
                  <a:cubicBezTo>
                    <a:pt x="1333" y="1"/>
                    <a:pt x="1850" y="398"/>
                    <a:pt x="2009" y="8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1663550" y="4339000"/>
              <a:ext cx="39825" cy="114400"/>
            </a:xfrm>
            <a:custGeom>
              <a:rect b="b" l="l" r="r" t="t"/>
              <a:pathLst>
                <a:path extrusionOk="0" h="4576" w="1593">
                  <a:moveTo>
                    <a:pt x="1214" y="4576"/>
                  </a:moveTo>
                  <a:lnTo>
                    <a:pt x="1" y="40"/>
                  </a:lnTo>
                  <a:lnTo>
                    <a:pt x="379" y="0"/>
                  </a:lnTo>
                  <a:lnTo>
                    <a:pt x="1592" y="457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1576525" y="4359875"/>
              <a:ext cx="197950" cy="13475"/>
            </a:xfrm>
            <a:custGeom>
              <a:rect b="b" l="l" r="r" t="t"/>
              <a:pathLst>
                <a:path extrusionOk="0" h="539" w="7918">
                  <a:moveTo>
                    <a:pt x="219" y="538"/>
                  </a:moveTo>
                  <a:cubicBezTo>
                    <a:pt x="160" y="518"/>
                    <a:pt x="60" y="439"/>
                    <a:pt x="40" y="339"/>
                  </a:cubicBezTo>
                  <a:cubicBezTo>
                    <a:pt x="0" y="240"/>
                    <a:pt x="60" y="140"/>
                    <a:pt x="160" y="140"/>
                  </a:cubicBezTo>
                  <a:cubicBezTo>
                    <a:pt x="3163" y="21"/>
                    <a:pt x="5471" y="1"/>
                    <a:pt x="7659" y="61"/>
                  </a:cubicBezTo>
                  <a:cubicBezTo>
                    <a:pt x="7759" y="61"/>
                    <a:pt x="7858" y="160"/>
                    <a:pt x="7898" y="260"/>
                  </a:cubicBezTo>
                  <a:cubicBezTo>
                    <a:pt x="7918" y="399"/>
                    <a:pt x="7838" y="458"/>
                    <a:pt x="7739" y="458"/>
                  </a:cubicBezTo>
                  <a:cubicBezTo>
                    <a:pt x="5551" y="399"/>
                    <a:pt x="3243" y="419"/>
                    <a:pt x="259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2220050" y="4420050"/>
              <a:ext cx="128825" cy="165150"/>
            </a:xfrm>
            <a:custGeom>
              <a:rect b="b" l="l" r="r" t="t"/>
              <a:pathLst>
                <a:path extrusionOk="0" h="6606" w="5153">
                  <a:moveTo>
                    <a:pt x="3681" y="6585"/>
                  </a:moveTo>
                  <a:cubicBezTo>
                    <a:pt x="3661" y="6585"/>
                    <a:pt x="3641" y="6585"/>
                    <a:pt x="3641" y="6566"/>
                  </a:cubicBezTo>
                  <a:cubicBezTo>
                    <a:pt x="3541" y="6506"/>
                    <a:pt x="3482" y="6367"/>
                    <a:pt x="3502" y="6267"/>
                  </a:cubicBezTo>
                  <a:lnTo>
                    <a:pt x="4675" y="2209"/>
                  </a:lnTo>
                  <a:cubicBezTo>
                    <a:pt x="3541" y="1592"/>
                    <a:pt x="2308" y="1035"/>
                    <a:pt x="1075" y="538"/>
                  </a:cubicBezTo>
                  <a:lnTo>
                    <a:pt x="398" y="4795"/>
                  </a:lnTo>
                  <a:cubicBezTo>
                    <a:pt x="379" y="4914"/>
                    <a:pt x="279" y="4974"/>
                    <a:pt x="180" y="4914"/>
                  </a:cubicBezTo>
                  <a:cubicBezTo>
                    <a:pt x="80" y="4875"/>
                    <a:pt x="1" y="4755"/>
                    <a:pt x="20" y="4656"/>
                  </a:cubicBezTo>
                  <a:lnTo>
                    <a:pt x="757" y="1"/>
                  </a:lnTo>
                  <a:lnTo>
                    <a:pt x="936" y="61"/>
                  </a:lnTo>
                  <a:cubicBezTo>
                    <a:pt x="2348" y="618"/>
                    <a:pt x="3681" y="1234"/>
                    <a:pt x="4974" y="1931"/>
                  </a:cubicBezTo>
                  <a:lnTo>
                    <a:pt x="5153" y="2030"/>
                  </a:lnTo>
                  <a:lnTo>
                    <a:pt x="3860" y="6486"/>
                  </a:lnTo>
                  <a:cubicBezTo>
                    <a:pt x="3840" y="6566"/>
                    <a:pt x="3760" y="6605"/>
                    <a:pt x="3681" y="65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2185250" y="4504100"/>
              <a:ext cx="47250" cy="53250"/>
            </a:xfrm>
            <a:custGeom>
              <a:rect b="b" l="l" r="r" t="t"/>
              <a:pathLst>
                <a:path extrusionOk="0" h="2130" w="1890">
                  <a:moveTo>
                    <a:pt x="1810" y="1413"/>
                  </a:moveTo>
                  <a:cubicBezTo>
                    <a:pt x="1751" y="1911"/>
                    <a:pt x="1293" y="2129"/>
                    <a:pt x="816" y="1950"/>
                  </a:cubicBezTo>
                  <a:cubicBezTo>
                    <a:pt x="358" y="1791"/>
                    <a:pt x="0" y="1234"/>
                    <a:pt x="60" y="737"/>
                  </a:cubicBezTo>
                  <a:cubicBezTo>
                    <a:pt x="100" y="240"/>
                    <a:pt x="557" y="1"/>
                    <a:pt x="1054" y="160"/>
                  </a:cubicBezTo>
                  <a:cubicBezTo>
                    <a:pt x="1572" y="359"/>
                    <a:pt x="1890" y="936"/>
                    <a:pt x="1810" y="14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2274250" y="4545875"/>
              <a:ext cx="44800" cy="49775"/>
            </a:xfrm>
            <a:custGeom>
              <a:rect b="b" l="l" r="r" t="t"/>
              <a:pathLst>
                <a:path extrusionOk="0" h="1991" w="1792">
                  <a:moveTo>
                    <a:pt x="1712" y="1453"/>
                  </a:moveTo>
                  <a:cubicBezTo>
                    <a:pt x="1632" y="1672"/>
                    <a:pt x="1493" y="1851"/>
                    <a:pt x="1314" y="1930"/>
                  </a:cubicBezTo>
                  <a:cubicBezTo>
                    <a:pt x="1115" y="1990"/>
                    <a:pt x="896" y="1990"/>
                    <a:pt x="677" y="1871"/>
                  </a:cubicBezTo>
                  <a:cubicBezTo>
                    <a:pt x="578" y="1831"/>
                    <a:pt x="478" y="1731"/>
                    <a:pt x="359" y="1632"/>
                  </a:cubicBezTo>
                  <a:cubicBezTo>
                    <a:pt x="299" y="1533"/>
                    <a:pt x="220" y="1433"/>
                    <a:pt x="140" y="1314"/>
                  </a:cubicBezTo>
                  <a:cubicBezTo>
                    <a:pt x="41" y="1075"/>
                    <a:pt x="1" y="816"/>
                    <a:pt x="41" y="558"/>
                  </a:cubicBezTo>
                  <a:cubicBezTo>
                    <a:pt x="100" y="319"/>
                    <a:pt x="240" y="140"/>
                    <a:pt x="439" y="60"/>
                  </a:cubicBezTo>
                  <a:cubicBezTo>
                    <a:pt x="538" y="1"/>
                    <a:pt x="637" y="1"/>
                    <a:pt x="757" y="1"/>
                  </a:cubicBezTo>
                  <a:cubicBezTo>
                    <a:pt x="896" y="1"/>
                    <a:pt x="996" y="60"/>
                    <a:pt x="1115" y="100"/>
                  </a:cubicBezTo>
                  <a:cubicBezTo>
                    <a:pt x="1334" y="240"/>
                    <a:pt x="1533" y="458"/>
                    <a:pt x="1632" y="677"/>
                  </a:cubicBezTo>
                  <a:cubicBezTo>
                    <a:pt x="1771" y="956"/>
                    <a:pt x="1791" y="1234"/>
                    <a:pt x="1712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3210200" y="5299825"/>
              <a:ext cx="119900" cy="184025"/>
            </a:xfrm>
            <a:custGeom>
              <a:rect b="b" l="l" r="r" t="t"/>
              <a:pathLst>
                <a:path extrusionOk="0" h="7361" w="4796">
                  <a:moveTo>
                    <a:pt x="4059" y="7321"/>
                  </a:moveTo>
                  <a:lnTo>
                    <a:pt x="4059" y="7321"/>
                  </a:lnTo>
                  <a:cubicBezTo>
                    <a:pt x="3960" y="7281"/>
                    <a:pt x="3880" y="7162"/>
                    <a:pt x="3880" y="7022"/>
                  </a:cubicBezTo>
                  <a:lnTo>
                    <a:pt x="4417" y="1910"/>
                  </a:lnTo>
                  <a:cubicBezTo>
                    <a:pt x="3383" y="1552"/>
                    <a:pt x="2348" y="1154"/>
                    <a:pt x="1234" y="637"/>
                  </a:cubicBezTo>
                  <a:lnTo>
                    <a:pt x="379" y="5550"/>
                  </a:lnTo>
                  <a:cubicBezTo>
                    <a:pt x="359" y="5690"/>
                    <a:pt x="260" y="5749"/>
                    <a:pt x="160" y="5709"/>
                  </a:cubicBezTo>
                  <a:cubicBezTo>
                    <a:pt x="61" y="5650"/>
                    <a:pt x="1" y="5510"/>
                    <a:pt x="41" y="5391"/>
                  </a:cubicBezTo>
                  <a:lnTo>
                    <a:pt x="956" y="0"/>
                  </a:lnTo>
                  <a:lnTo>
                    <a:pt x="1115" y="60"/>
                  </a:lnTo>
                  <a:cubicBezTo>
                    <a:pt x="2368" y="637"/>
                    <a:pt x="3502" y="1074"/>
                    <a:pt x="4636" y="1432"/>
                  </a:cubicBezTo>
                  <a:lnTo>
                    <a:pt x="4795" y="1492"/>
                  </a:lnTo>
                  <a:lnTo>
                    <a:pt x="4238" y="7102"/>
                  </a:lnTo>
                  <a:cubicBezTo>
                    <a:pt x="4258" y="7281"/>
                    <a:pt x="4159" y="7361"/>
                    <a:pt x="4059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3171925" y="5398275"/>
              <a:ext cx="49750" cy="58725"/>
            </a:xfrm>
            <a:custGeom>
              <a:rect b="b" l="l" r="r" t="t"/>
              <a:pathLst>
                <a:path extrusionOk="0" h="2349" w="1990">
                  <a:moveTo>
                    <a:pt x="1930" y="1652"/>
                  </a:moveTo>
                  <a:cubicBezTo>
                    <a:pt x="1890" y="1931"/>
                    <a:pt x="1731" y="2149"/>
                    <a:pt x="1532" y="2249"/>
                  </a:cubicBezTo>
                  <a:cubicBezTo>
                    <a:pt x="1333" y="2348"/>
                    <a:pt x="1074" y="2348"/>
                    <a:pt x="816" y="2189"/>
                  </a:cubicBezTo>
                  <a:cubicBezTo>
                    <a:pt x="537" y="2050"/>
                    <a:pt x="338" y="1831"/>
                    <a:pt x="199" y="1553"/>
                  </a:cubicBezTo>
                  <a:cubicBezTo>
                    <a:pt x="80" y="1274"/>
                    <a:pt x="0" y="956"/>
                    <a:pt x="80" y="677"/>
                  </a:cubicBezTo>
                  <a:cubicBezTo>
                    <a:pt x="120" y="399"/>
                    <a:pt x="299" y="200"/>
                    <a:pt x="498" y="100"/>
                  </a:cubicBezTo>
                  <a:cubicBezTo>
                    <a:pt x="696" y="1"/>
                    <a:pt x="935" y="1"/>
                    <a:pt x="1214" y="160"/>
                  </a:cubicBezTo>
                  <a:cubicBezTo>
                    <a:pt x="1472" y="279"/>
                    <a:pt x="1691" y="538"/>
                    <a:pt x="1810" y="777"/>
                  </a:cubicBezTo>
                  <a:cubicBezTo>
                    <a:pt x="1930" y="1055"/>
                    <a:pt x="1989" y="1354"/>
                    <a:pt x="1930" y="16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3268900" y="5439075"/>
              <a:ext cx="50250" cy="62675"/>
            </a:xfrm>
            <a:custGeom>
              <a:rect b="b" l="l" r="r" t="t"/>
              <a:pathLst>
                <a:path extrusionOk="0" h="2507" w="2010">
                  <a:moveTo>
                    <a:pt x="1970" y="1592"/>
                  </a:moveTo>
                  <a:cubicBezTo>
                    <a:pt x="1910" y="2188"/>
                    <a:pt x="1433" y="2507"/>
                    <a:pt x="895" y="2308"/>
                  </a:cubicBezTo>
                  <a:cubicBezTo>
                    <a:pt x="338" y="2109"/>
                    <a:pt x="0" y="1452"/>
                    <a:pt x="80" y="856"/>
                  </a:cubicBezTo>
                  <a:cubicBezTo>
                    <a:pt x="140" y="259"/>
                    <a:pt x="617" y="0"/>
                    <a:pt x="1134" y="159"/>
                  </a:cubicBezTo>
                  <a:cubicBezTo>
                    <a:pt x="1631" y="358"/>
                    <a:pt x="2009" y="1015"/>
                    <a:pt x="1970" y="15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2453300" y="4534450"/>
              <a:ext cx="87550" cy="102975"/>
            </a:xfrm>
            <a:custGeom>
              <a:rect b="b" l="l" r="r" t="t"/>
              <a:pathLst>
                <a:path extrusionOk="0" h="4119" w="3502">
                  <a:moveTo>
                    <a:pt x="219" y="4118"/>
                  </a:moveTo>
                  <a:cubicBezTo>
                    <a:pt x="199" y="4118"/>
                    <a:pt x="140" y="4098"/>
                    <a:pt x="120" y="4078"/>
                  </a:cubicBezTo>
                  <a:cubicBezTo>
                    <a:pt x="20" y="3999"/>
                    <a:pt x="0" y="3859"/>
                    <a:pt x="40" y="3760"/>
                  </a:cubicBezTo>
                  <a:lnTo>
                    <a:pt x="2268" y="0"/>
                  </a:lnTo>
                  <a:lnTo>
                    <a:pt x="2427" y="179"/>
                  </a:lnTo>
                  <a:cubicBezTo>
                    <a:pt x="2467" y="199"/>
                    <a:pt x="2825" y="597"/>
                    <a:pt x="3123" y="1194"/>
                  </a:cubicBezTo>
                  <a:cubicBezTo>
                    <a:pt x="3302" y="1532"/>
                    <a:pt x="3402" y="1830"/>
                    <a:pt x="3462" y="2129"/>
                  </a:cubicBezTo>
                  <a:cubicBezTo>
                    <a:pt x="3501" y="2507"/>
                    <a:pt x="3422" y="2825"/>
                    <a:pt x="3263" y="3104"/>
                  </a:cubicBezTo>
                  <a:cubicBezTo>
                    <a:pt x="3203" y="3203"/>
                    <a:pt x="3084" y="3203"/>
                    <a:pt x="2984" y="3104"/>
                  </a:cubicBezTo>
                  <a:cubicBezTo>
                    <a:pt x="2905" y="3004"/>
                    <a:pt x="2885" y="2885"/>
                    <a:pt x="2924" y="2785"/>
                  </a:cubicBezTo>
                  <a:cubicBezTo>
                    <a:pt x="3084" y="2566"/>
                    <a:pt x="3084" y="2308"/>
                    <a:pt x="3064" y="2129"/>
                  </a:cubicBezTo>
                  <a:cubicBezTo>
                    <a:pt x="3024" y="1910"/>
                    <a:pt x="2924" y="1671"/>
                    <a:pt x="2785" y="1373"/>
                  </a:cubicBezTo>
                  <a:cubicBezTo>
                    <a:pt x="2626" y="1074"/>
                    <a:pt x="2467" y="816"/>
                    <a:pt x="2328" y="677"/>
                  </a:cubicBezTo>
                  <a:lnTo>
                    <a:pt x="338" y="4019"/>
                  </a:lnTo>
                  <a:cubicBezTo>
                    <a:pt x="338" y="4098"/>
                    <a:pt x="279" y="4118"/>
                    <a:pt x="219" y="4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2416000" y="4587650"/>
              <a:ext cx="53225" cy="59225"/>
            </a:xfrm>
            <a:custGeom>
              <a:rect b="b" l="l" r="r" t="t"/>
              <a:pathLst>
                <a:path extrusionOk="0" h="2369" w="2129">
                  <a:moveTo>
                    <a:pt x="1870" y="1930"/>
                  </a:moveTo>
                  <a:cubicBezTo>
                    <a:pt x="1612" y="2348"/>
                    <a:pt x="1035" y="2368"/>
                    <a:pt x="617" y="1990"/>
                  </a:cubicBezTo>
                  <a:cubicBezTo>
                    <a:pt x="179" y="1632"/>
                    <a:pt x="0" y="976"/>
                    <a:pt x="219" y="498"/>
                  </a:cubicBezTo>
                  <a:cubicBezTo>
                    <a:pt x="438" y="60"/>
                    <a:pt x="995" y="1"/>
                    <a:pt x="1492" y="399"/>
                  </a:cubicBezTo>
                  <a:cubicBezTo>
                    <a:pt x="1970" y="797"/>
                    <a:pt x="2129" y="1493"/>
                    <a:pt x="1870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3462350" y="5484825"/>
              <a:ext cx="53250" cy="149700"/>
            </a:xfrm>
            <a:custGeom>
              <a:rect b="b" l="l" r="r" t="t"/>
              <a:pathLst>
                <a:path extrusionOk="0" h="5988" w="2130">
                  <a:moveTo>
                    <a:pt x="160" y="5968"/>
                  </a:moveTo>
                  <a:cubicBezTo>
                    <a:pt x="60" y="5948"/>
                    <a:pt x="1" y="5829"/>
                    <a:pt x="1" y="5690"/>
                  </a:cubicBezTo>
                  <a:lnTo>
                    <a:pt x="60" y="0"/>
                  </a:lnTo>
                  <a:lnTo>
                    <a:pt x="259" y="80"/>
                  </a:lnTo>
                  <a:cubicBezTo>
                    <a:pt x="299" y="80"/>
                    <a:pt x="717" y="219"/>
                    <a:pt x="1154" y="557"/>
                  </a:cubicBezTo>
                  <a:cubicBezTo>
                    <a:pt x="1791" y="995"/>
                    <a:pt x="2109" y="1612"/>
                    <a:pt x="2129" y="2348"/>
                  </a:cubicBezTo>
                  <a:cubicBezTo>
                    <a:pt x="2129" y="2487"/>
                    <a:pt x="2049" y="2586"/>
                    <a:pt x="1950" y="2586"/>
                  </a:cubicBezTo>
                  <a:cubicBezTo>
                    <a:pt x="1851" y="2586"/>
                    <a:pt x="1791" y="2467"/>
                    <a:pt x="1791" y="2308"/>
                  </a:cubicBezTo>
                  <a:cubicBezTo>
                    <a:pt x="1791" y="1811"/>
                    <a:pt x="1532" y="1373"/>
                    <a:pt x="1035" y="1015"/>
                  </a:cubicBezTo>
                  <a:cubicBezTo>
                    <a:pt x="816" y="836"/>
                    <a:pt x="597" y="736"/>
                    <a:pt x="438" y="677"/>
                  </a:cubicBezTo>
                  <a:lnTo>
                    <a:pt x="398" y="5769"/>
                  </a:lnTo>
                  <a:cubicBezTo>
                    <a:pt x="339" y="5889"/>
                    <a:pt x="259" y="5988"/>
                    <a:pt x="160" y="5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3418100" y="5591750"/>
              <a:ext cx="54225" cy="64675"/>
            </a:xfrm>
            <a:custGeom>
              <a:rect b="b" l="l" r="r" t="t"/>
              <a:pathLst>
                <a:path extrusionOk="0" h="2587" w="2169">
                  <a:moveTo>
                    <a:pt x="2168" y="1472"/>
                  </a:moveTo>
                  <a:cubicBezTo>
                    <a:pt x="2168" y="2109"/>
                    <a:pt x="1671" y="2586"/>
                    <a:pt x="1074" y="2487"/>
                  </a:cubicBezTo>
                  <a:cubicBezTo>
                    <a:pt x="458" y="2367"/>
                    <a:pt x="0" y="1751"/>
                    <a:pt x="20" y="1094"/>
                  </a:cubicBezTo>
                  <a:cubicBezTo>
                    <a:pt x="40" y="458"/>
                    <a:pt x="517" y="0"/>
                    <a:pt x="1114" y="120"/>
                  </a:cubicBezTo>
                  <a:cubicBezTo>
                    <a:pt x="1711" y="219"/>
                    <a:pt x="2168" y="816"/>
                    <a:pt x="2168" y="14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3023225" y="5140675"/>
              <a:ext cx="78600" cy="121875"/>
            </a:xfrm>
            <a:custGeom>
              <a:rect b="b" l="l" r="r" t="t"/>
              <a:pathLst>
                <a:path extrusionOk="0" h="4875" w="3144">
                  <a:moveTo>
                    <a:pt x="199" y="4834"/>
                  </a:moveTo>
                  <a:cubicBezTo>
                    <a:pt x="179" y="4834"/>
                    <a:pt x="159" y="4815"/>
                    <a:pt x="120" y="4795"/>
                  </a:cubicBezTo>
                  <a:cubicBezTo>
                    <a:pt x="20" y="4715"/>
                    <a:pt x="0" y="4576"/>
                    <a:pt x="60" y="4437"/>
                  </a:cubicBezTo>
                  <a:lnTo>
                    <a:pt x="1910" y="1"/>
                  </a:lnTo>
                  <a:lnTo>
                    <a:pt x="2089" y="199"/>
                  </a:lnTo>
                  <a:cubicBezTo>
                    <a:pt x="2089" y="199"/>
                    <a:pt x="2169" y="299"/>
                    <a:pt x="2288" y="438"/>
                  </a:cubicBezTo>
                  <a:cubicBezTo>
                    <a:pt x="2368" y="538"/>
                    <a:pt x="2507" y="756"/>
                    <a:pt x="2666" y="1035"/>
                  </a:cubicBezTo>
                  <a:cubicBezTo>
                    <a:pt x="3044" y="1731"/>
                    <a:pt x="3143" y="2427"/>
                    <a:pt x="2944" y="3004"/>
                  </a:cubicBezTo>
                  <a:cubicBezTo>
                    <a:pt x="2885" y="3124"/>
                    <a:pt x="2785" y="3144"/>
                    <a:pt x="2686" y="3064"/>
                  </a:cubicBezTo>
                  <a:cubicBezTo>
                    <a:pt x="2586" y="3004"/>
                    <a:pt x="2566" y="2845"/>
                    <a:pt x="2586" y="2726"/>
                  </a:cubicBezTo>
                  <a:cubicBezTo>
                    <a:pt x="2726" y="2308"/>
                    <a:pt x="2666" y="1831"/>
                    <a:pt x="2368" y="1294"/>
                  </a:cubicBezTo>
                  <a:cubicBezTo>
                    <a:pt x="2228" y="1035"/>
                    <a:pt x="2089" y="836"/>
                    <a:pt x="2009" y="737"/>
                  </a:cubicBezTo>
                  <a:lnTo>
                    <a:pt x="338" y="4715"/>
                  </a:lnTo>
                  <a:cubicBezTo>
                    <a:pt x="319" y="4815"/>
                    <a:pt x="259" y="4874"/>
                    <a:pt x="199" y="4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2983425" y="5206825"/>
              <a:ext cx="54250" cy="67150"/>
            </a:xfrm>
            <a:custGeom>
              <a:rect b="b" l="l" r="r" t="t"/>
              <a:pathLst>
                <a:path extrusionOk="0" h="2686" w="2170">
                  <a:moveTo>
                    <a:pt x="1970" y="2129"/>
                  </a:moveTo>
                  <a:cubicBezTo>
                    <a:pt x="1771" y="2646"/>
                    <a:pt x="1194" y="2686"/>
                    <a:pt x="697" y="2248"/>
                  </a:cubicBezTo>
                  <a:cubicBezTo>
                    <a:pt x="200" y="1771"/>
                    <a:pt x="1" y="1035"/>
                    <a:pt x="259" y="537"/>
                  </a:cubicBezTo>
                  <a:cubicBezTo>
                    <a:pt x="498" y="60"/>
                    <a:pt x="1055" y="0"/>
                    <a:pt x="1513" y="438"/>
                  </a:cubicBezTo>
                  <a:cubicBezTo>
                    <a:pt x="1970" y="856"/>
                    <a:pt x="2169" y="1592"/>
                    <a:pt x="197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2793450" y="5075025"/>
              <a:ext cx="75125" cy="90550"/>
            </a:xfrm>
            <a:custGeom>
              <a:rect b="b" l="l" r="r" t="t"/>
              <a:pathLst>
                <a:path extrusionOk="0" h="3622" w="3005">
                  <a:moveTo>
                    <a:pt x="200" y="3581"/>
                  </a:moveTo>
                  <a:cubicBezTo>
                    <a:pt x="140" y="3581"/>
                    <a:pt x="120" y="3542"/>
                    <a:pt x="61" y="3482"/>
                  </a:cubicBezTo>
                  <a:cubicBezTo>
                    <a:pt x="1" y="3382"/>
                    <a:pt x="1" y="3243"/>
                    <a:pt x="61" y="3164"/>
                  </a:cubicBezTo>
                  <a:lnTo>
                    <a:pt x="2686" y="80"/>
                  </a:lnTo>
                  <a:cubicBezTo>
                    <a:pt x="2746" y="1"/>
                    <a:pt x="2846" y="1"/>
                    <a:pt x="2925" y="140"/>
                  </a:cubicBezTo>
                  <a:cubicBezTo>
                    <a:pt x="3005" y="239"/>
                    <a:pt x="3005" y="379"/>
                    <a:pt x="2925" y="458"/>
                  </a:cubicBezTo>
                  <a:lnTo>
                    <a:pt x="319" y="3542"/>
                  </a:lnTo>
                  <a:cubicBezTo>
                    <a:pt x="279" y="3581"/>
                    <a:pt x="240" y="3621"/>
                    <a:pt x="200" y="3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2854625" y="5071050"/>
              <a:ext cx="50750" cy="66175"/>
            </a:xfrm>
            <a:custGeom>
              <a:rect b="b" l="l" r="r" t="t"/>
              <a:pathLst>
                <a:path extrusionOk="0" h="2647" w="2030">
                  <a:moveTo>
                    <a:pt x="239" y="239"/>
                  </a:moveTo>
                  <a:cubicBezTo>
                    <a:pt x="379" y="60"/>
                    <a:pt x="637" y="1"/>
                    <a:pt x="856" y="40"/>
                  </a:cubicBezTo>
                  <a:cubicBezTo>
                    <a:pt x="1095" y="100"/>
                    <a:pt x="1333" y="259"/>
                    <a:pt x="1532" y="538"/>
                  </a:cubicBezTo>
                  <a:cubicBezTo>
                    <a:pt x="1930" y="1055"/>
                    <a:pt x="2030" y="1811"/>
                    <a:pt x="1731" y="2229"/>
                  </a:cubicBezTo>
                  <a:cubicBezTo>
                    <a:pt x="1433" y="2646"/>
                    <a:pt x="836" y="2527"/>
                    <a:pt x="399" y="1950"/>
                  </a:cubicBezTo>
                  <a:cubicBezTo>
                    <a:pt x="180" y="1691"/>
                    <a:pt x="60" y="1333"/>
                    <a:pt x="40" y="1015"/>
                  </a:cubicBezTo>
                  <a:cubicBezTo>
                    <a:pt x="1" y="717"/>
                    <a:pt x="60" y="418"/>
                    <a:pt x="239" y="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2523425" y="4765200"/>
              <a:ext cx="208900" cy="278525"/>
            </a:xfrm>
            <a:custGeom>
              <a:rect b="b" l="l" r="r" t="t"/>
              <a:pathLst>
                <a:path extrusionOk="0" h="11141" w="8356">
                  <a:moveTo>
                    <a:pt x="5053" y="11140"/>
                  </a:moveTo>
                  <a:cubicBezTo>
                    <a:pt x="4993" y="11140"/>
                    <a:pt x="4953" y="11081"/>
                    <a:pt x="4894" y="11041"/>
                  </a:cubicBezTo>
                  <a:cubicBezTo>
                    <a:pt x="4834" y="10942"/>
                    <a:pt x="4854" y="10782"/>
                    <a:pt x="4934" y="10703"/>
                  </a:cubicBezTo>
                  <a:lnTo>
                    <a:pt x="7858" y="8216"/>
                  </a:lnTo>
                  <a:cubicBezTo>
                    <a:pt x="7360" y="7401"/>
                    <a:pt x="6863" y="6585"/>
                    <a:pt x="6386" y="5789"/>
                  </a:cubicBezTo>
                  <a:cubicBezTo>
                    <a:pt x="5292" y="3979"/>
                    <a:pt x="4277" y="2288"/>
                    <a:pt x="3183" y="637"/>
                  </a:cubicBezTo>
                  <a:lnTo>
                    <a:pt x="358" y="3283"/>
                  </a:lnTo>
                  <a:cubicBezTo>
                    <a:pt x="279" y="3342"/>
                    <a:pt x="159" y="3323"/>
                    <a:pt x="80" y="3203"/>
                  </a:cubicBezTo>
                  <a:cubicBezTo>
                    <a:pt x="0" y="3104"/>
                    <a:pt x="0" y="2945"/>
                    <a:pt x="80" y="2885"/>
                  </a:cubicBezTo>
                  <a:lnTo>
                    <a:pt x="3183" y="1"/>
                  </a:lnTo>
                  <a:lnTo>
                    <a:pt x="3302" y="199"/>
                  </a:lnTo>
                  <a:cubicBezTo>
                    <a:pt x="4456" y="1910"/>
                    <a:pt x="5530" y="3681"/>
                    <a:pt x="6664" y="5531"/>
                  </a:cubicBezTo>
                  <a:cubicBezTo>
                    <a:pt x="7181" y="6406"/>
                    <a:pt x="7718" y="7301"/>
                    <a:pt x="8236" y="8176"/>
                  </a:cubicBezTo>
                  <a:lnTo>
                    <a:pt x="8355" y="8375"/>
                  </a:lnTo>
                  <a:lnTo>
                    <a:pt x="5152" y="11081"/>
                  </a:lnTo>
                  <a:cubicBezTo>
                    <a:pt x="5132" y="11140"/>
                    <a:pt x="5073" y="11140"/>
                    <a:pt x="5053" y="11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2496075" y="4800025"/>
              <a:ext cx="43775" cy="53725"/>
            </a:xfrm>
            <a:custGeom>
              <a:rect b="b" l="l" r="r" t="t"/>
              <a:pathLst>
                <a:path extrusionOk="0" h="2149" w="1751">
                  <a:moveTo>
                    <a:pt x="1492" y="1989"/>
                  </a:moveTo>
                  <a:cubicBezTo>
                    <a:pt x="1313" y="2129"/>
                    <a:pt x="1114" y="2148"/>
                    <a:pt x="895" y="2109"/>
                  </a:cubicBezTo>
                  <a:cubicBezTo>
                    <a:pt x="676" y="2049"/>
                    <a:pt x="477" y="1910"/>
                    <a:pt x="318" y="1671"/>
                  </a:cubicBezTo>
                  <a:cubicBezTo>
                    <a:pt x="0" y="1213"/>
                    <a:pt x="0" y="637"/>
                    <a:pt x="318" y="318"/>
                  </a:cubicBezTo>
                  <a:cubicBezTo>
                    <a:pt x="656" y="0"/>
                    <a:pt x="1174" y="99"/>
                    <a:pt x="1492" y="597"/>
                  </a:cubicBezTo>
                  <a:cubicBezTo>
                    <a:pt x="1671" y="835"/>
                    <a:pt x="1751" y="1114"/>
                    <a:pt x="1751" y="1353"/>
                  </a:cubicBezTo>
                  <a:cubicBezTo>
                    <a:pt x="1751" y="1591"/>
                    <a:pt x="1671" y="1830"/>
                    <a:pt x="1492" y="1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2612925" y="4985025"/>
              <a:ext cx="49775" cy="68650"/>
            </a:xfrm>
            <a:custGeom>
              <a:rect b="b" l="l" r="r" t="t"/>
              <a:pathLst>
                <a:path extrusionOk="0" h="2746" w="1991">
                  <a:moveTo>
                    <a:pt x="1672" y="2467"/>
                  </a:moveTo>
                  <a:cubicBezTo>
                    <a:pt x="1354" y="2745"/>
                    <a:pt x="757" y="2467"/>
                    <a:pt x="379" y="1870"/>
                  </a:cubicBezTo>
                  <a:cubicBezTo>
                    <a:pt x="21" y="1273"/>
                    <a:pt x="1" y="557"/>
                    <a:pt x="359" y="279"/>
                  </a:cubicBezTo>
                  <a:cubicBezTo>
                    <a:pt x="697" y="0"/>
                    <a:pt x="1254" y="259"/>
                    <a:pt x="1612" y="855"/>
                  </a:cubicBezTo>
                  <a:cubicBezTo>
                    <a:pt x="1970" y="1452"/>
                    <a:pt x="1990" y="2168"/>
                    <a:pt x="1672" y="2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2552750" y="4885550"/>
              <a:ext cx="47775" cy="60200"/>
            </a:xfrm>
            <a:custGeom>
              <a:rect b="b" l="l" r="r" t="t"/>
              <a:pathLst>
                <a:path extrusionOk="0" h="2408" w="1911">
                  <a:moveTo>
                    <a:pt x="1572" y="2268"/>
                  </a:moveTo>
                  <a:cubicBezTo>
                    <a:pt x="1393" y="2408"/>
                    <a:pt x="1174" y="2408"/>
                    <a:pt x="936" y="2308"/>
                  </a:cubicBezTo>
                  <a:cubicBezTo>
                    <a:pt x="717" y="2209"/>
                    <a:pt x="498" y="2010"/>
                    <a:pt x="319" y="1771"/>
                  </a:cubicBezTo>
                  <a:cubicBezTo>
                    <a:pt x="1" y="1214"/>
                    <a:pt x="1" y="577"/>
                    <a:pt x="319" y="299"/>
                  </a:cubicBezTo>
                  <a:cubicBezTo>
                    <a:pt x="677" y="1"/>
                    <a:pt x="1214" y="219"/>
                    <a:pt x="1533" y="776"/>
                  </a:cubicBezTo>
                  <a:cubicBezTo>
                    <a:pt x="1910" y="1294"/>
                    <a:pt x="1910" y="1990"/>
                    <a:pt x="1572" y="22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2584575" y="4863675"/>
              <a:ext cx="85075" cy="75600"/>
            </a:xfrm>
            <a:custGeom>
              <a:rect b="b" l="l" r="r" t="t"/>
              <a:pathLst>
                <a:path extrusionOk="0" h="3024" w="3403">
                  <a:moveTo>
                    <a:pt x="220" y="3024"/>
                  </a:moveTo>
                  <a:lnTo>
                    <a:pt x="1" y="2626"/>
                  </a:lnTo>
                  <a:lnTo>
                    <a:pt x="3144" y="0"/>
                  </a:lnTo>
                  <a:lnTo>
                    <a:pt x="3403" y="3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2581100" y="4782600"/>
              <a:ext cx="133300" cy="210400"/>
            </a:xfrm>
            <a:custGeom>
              <a:rect b="b" l="l" r="r" t="t"/>
              <a:pathLst>
                <a:path extrusionOk="0" h="8416" w="5332">
                  <a:moveTo>
                    <a:pt x="5133" y="8415"/>
                  </a:moveTo>
                  <a:cubicBezTo>
                    <a:pt x="5073" y="8415"/>
                    <a:pt x="5034" y="8376"/>
                    <a:pt x="4974" y="8316"/>
                  </a:cubicBezTo>
                  <a:cubicBezTo>
                    <a:pt x="4437" y="7421"/>
                    <a:pt x="3920" y="6526"/>
                    <a:pt x="3382" y="5670"/>
                  </a:cubicBezTo>
                  <a:cubicBezTo>
                    <a:pt x="2268" y="3800"/>
                    <a:pt x="1194" y="2030"/>
                    <a:pt x="80" y="379"/>
                  </a:cubicBezTo>
                  <a:cubicBezTo>
                    <a:pt x="1" y="299"/>
                    <a:pt x="1" y="140"/>
                    <a:pt x="80" y="60"/>
                  </a:cubicBezTo>
                  <a:cubicBezTo>
                    <a:pt x="160" y="1"/>
                    <a:pt x="279" y="21"/>
                    <a:pt x="359" y="140"/>
                  </a:cubicBezTo>
                  <a:cubicBezTo>
                    <a:pt x="1473" y="1811"/>
                    <a:pt x="2547" y="3562"/>
                    <a:pt x="3661" y="5431"/>
                  </a:cubicBezTo>
                  <a:cubicBezTo>
                    <a:pt x="4178" y="6307"/>
                    <a:pt x="4715" y="7202"/>
                    <a:pt x="5252" y="8097"/>
                  </a:cubicBezTo>
                  <a:cubicBezTo>
                    <a:pt x="5332" y="8197"/>
                    <a:pt x="5312" y="8336"/>
                    <a:pt x="5232" y="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3705550" y="5404750"/>
              <a:ext cx="121350" cy="176075"/>
            </a:xfrm>
            <a:custGeom>
              <a:rect b="b" l="l" r="r" t="t"/>
              <a:pathLst>
                <a:path extrusionOk="0" h="7043" w="4854">
                  <a:moveTo>
                    <a:pt x="657" y="7043"/>
                  </a:moveTo>
                  <a:cubicBezTo>
                    <a:pt x="577" y="7003"/>
                    <a:pt x="497" y="6903"/>
                    <a:pt x="497" y="6784"/>
                  </a:cubicBezTo>
                  <a:lnTo>
                    <a:pt x="0" y="776"/>
                  </a:lnTo>
                  <a:lnTo>
                    <a:pt x="179" y="737"/>
                  </a:lnTo>
                  <a:cubicBezTo>
                    <a:pt x="637" y="697"/>
                    <a:pt x="1074" y="617"/>
                    <a:pt x="1532" y="538"/>
                  </a:cubicBezTo>
                  <a:cubicBezTo>
                    <a:pt x="1691" y="518"/>
                    <a:pt x="1890" y="478"/>
                    <a:pt x="2069" y="438"/>
                  </a:cubicBezTo>
                  <a:lnTo>
                    <a:pt x="3481" y="140"/>
                  </a:lnTo>
                  <a:lnTo>
                    <a:pt x="4138" y="1"/>
                  </a:lnTo>
                  <a:lnTo>
                    <a:pt x="4834" y="6008"/>
                  </a:lnTo>
                  <a:cubicBezTo>
                    <a:pt x="4854" y="6167"/>
                    <a:pt x="4774" y="6287"/>
                    <a:pt x="4675" y="6307"/>
                  </a:cubicBezTo>
                  <a:cubicBezTo>
                    <a:pt x="4575" y="6346"/>
                    <a:pt x="4476" y="6247"/>
                    <a:pt x="4476" y="6088"/>
                  </a:cubicBezTo>
                  <a:lnTo>
                    <a:pt x="3839" y="597"/>
                  </a:lnTo>
                  <a:lnTo>
                    <a:pt x="3541" y="677"/>
                  </a:lnTo>
                  <a:lnTo>
                    <a:pt x="2129" y="975"/>
                  </a:lnTo>
                  <a:cubicBezTo>
                    <a:pt x="1950" y="995"/>
                    <a:pt x="1751" y="1035"/>
                    <a:pt x="1572" y="1075"/>
                  </a:cubicBezTo>
                  <a:cubicBezTo>
                    <a:pt x="1194" y="1134"/>
                    <a:pt x="796" y="1194"/>
                    <a:pt x="398" y="1234"/>
                  </a:cubicBezTo>
                  <a:lnTo>
                    <a:pt x="855" y="6744"/>
                  </a:lnTo>
                  <a:cubicBezTo>
                    <a:pt x="855" y="6883"/>
                    <a:pt x="796" y="7003"/>
                    <a:pt x="696" y="7003"/>
                  </a:cubicBezTo>
                  <a:cubicBezTo>
                    <a:pt x="676" y="7043"/>
                    <a:pt x="657" y="7043"/>
                    <a:pt x="657" y="70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3677700" y="5546000"/>
              <a:ext cx="51225" cy="60675"/>
            </a:xfrm>
            <a:custGeom>
              <a:rect b="b" l="l" r="r" t="t"/>
              <a:pathLst>
                <a:path extrusionOk="0" h="2427" w="2049">
                  <a:moveTo>
                    <a:pt x="1989" y="1114"/>
                  </a:moveTo>
                  <a:cubicBezTo>
                    <a:pt x="2049" y="1751"/>
                    <a:pt x="1651" y="2328"/>
                    <a:pt x="1134" y="2387"/>
                  </a:cubicBezTo>
                  <a:cubicBezTo>
                    <a:pt x="577" y="2427"/>
                    <a:pt x="100" y="1950"/>
                    <a:pt x="60" y="1313"/>
                  </a:cubicBezTo>
                  <a:cubicBezTo>
                    <a:pt x="0" y="657"/>
                    <a:pt x="398" y="119"/>
                    <a:pt x="935" y="60"/>
                  </a:cubicBezTo>
                  <a:cubicBezTo>
                    <a:pt x="1472" y="0"/>
                    <a:pt x="1950" y="458"/>
                    <a:pt x="1989" y="11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3776650" y="5529075"/>
              <a:ext cx="52250" cy="63200"/>
            </a:xfrm>
            <a:custGeom>
              <a:rect b="b" l="l" r="r" t="t"/>
              <a:pathLst>
                <a:path extrusionOk="0" h="2528" w="2090">
                  <a:moveTo>
                    <a:pt x="2010" y="1075"/>
                  </a:moveTo>
                  <a:cubicBezTo>
                    <a:pt x="2089" y="1712"/>
                    <a:pt x="1711" y="2328"/>
                    <a:pt x="1174" y="2428"/>
                  </a:cubicBezTo>
                  <a:cubicBezTo>
                    <a:pt x="617" y="2527"/>
                    <a:pt x="160" y="2109"/>
                    <a:pt x="80" y="1473"/>
                  </a:cubicBezTo>
                  <a:cubicBezTo>
                    <a:pt x="1" y="816"/>
                    <a:pt x="399" y="220"/>
                    <a:pt x="916" y="120"/>
                  </a:cubicBezTo>
                  <a:cubicBezTo>
                    <a:pt x="1453" y="1"/>
                    <a:pt x="1950" y="418"/>
                    <a:pt x="2010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3940275" y="5307275"/>
              <a:ext cx="59200" cy="150725"/>
            </a:xfrm>
            <a:custGeom>
              <a:rect b="b" l="l" r="r" t="t"/>
              <a:pathLst>
                <a:path extrusionOk="0" h="6029" w="2368">
                  <a:moveTo>
                    <a:pt x="1075" y="6028"/>
                  </a:moveTo>
                  <a:cubicBezTo>
                    <a:pt x="995" y="6008"/>
                    <a:pt x="935" y="5929"/>
                    <a:pt x="915" y="5829"/>
                  </a:cubicBezTo>
                  <a:lnTo>
                    <a:pt x="0" y="40"/>
                  </a:lnTo>
                  <a:lnTo>
                    <a:pt x="219" y="20"/>
                  </a:lnTo>
                  <a:cubicBezTo>
                    <a:pt x="219" y="20"/>
                    <a:pt x="319" y="1"/>
                    <a:pt x="498" y="1"/>
                  </a:cubicBezTo>
                  <a:cubicBezTo>
                    <a:pt x="637" y="1"/>
                    <a:pt x="896" y="1"/>
                    <a:pt x="1134" y="40"/>
                  </a:cubicBezTo>
                  <a:cubicBezTo>
                    <a:pt x="1811" y="200"/>
                    <a:pt x="2228" y="657"/>
                    <a:pt x="2328" y="1393"/>
                  </a:cubicBezTo>
                  <a:cubicBezTo>
                    <a:pt x="2368" y="1532"/>
                    <a:pt x="2288" y="1691"/>
                    <a:pt x="2208" y="1711"/>
                  </a:cubicBezTo>
                  <a:cubicBezTo>
                    <a:pt x="2109" y="1751"/>
                    <a:pt x="2010" y="1652"/>
                    <a:pt x="1990" y="1512"/>
                  </a:cubicBezTo>
                  <a:cubicBezTo>
                    <a:pt x="1910" y="995"/>
                    <a:pt x="1592" y="657"/>
                    <a:pt x="1075" y="558"/>
                  </a:cubicBezTo>
                  <a:cubicBezTo>
                    <a:pt x="836" y="518"/>
                    <a:pt x="637" y="518"/>
                    <a:pt x="498" y="518"/>
                  </a:cubicBezTo>
                  <a:lnTo>
                    <a:pt x="438" y="518"/>
                  </a:lnTo>
                  <a:lnTo>
                    <a:pt x="1234" y="5710"/>
                  </a:lnTo>
                  <a:cubicBezTo>
                    <a:pt x="1274" y="5869"/>
                    <a:pt x="1194" y="6008"/>
                    <a:pt x="1114" y="60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3920875" y="5423150"/>
              <a:ext cx="54225" cy="70150"/>
            </a:xfrm>
            <a:custGeom>
              <a:rect b="b" l="l" r="r" t="t"/>
              <a:pathLst>
                <a:path extrusionOk="0" h="2806" w="2169">
                  <a:moveTo>
                    <a:pt x="2069" y="1055"/>
                  </a:moveTo>
                  <a:cubicBezTo>
                    <a:pt x="2169" y="1731"/>
                    <a:pt x="1811" y="2428"/>
                    <a:pt x="1274" y="2607"/>
                  </a:cubicBezTo>
                  <a:cubicBezTo>
                    <a:pt x="717" y="2805"/>
                    <a:pt x="200" y="2428"/>
                    <a:pt x="100" y="1751"/>
                  </a:cubicBezTo>
                  <a:cubicBezTo>
                    <a:pt x="1" y="1075"/>
                    <a:pt x="379" y="379"/>
                    <a:pt x="896" y="200"/>
                  </a:cubicBezTo>
                  <a:cubicBezTo>
                    <a:pt x="1453" y="1"/>
                    <a:pt x="1970" y="379"/>
                    <a:pt x="206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4641000" y="4838800"/>
              <a:ext cx="62175" cy="171100"/>
            </a:xfrm>
            <a:custGeom>
              <a:rect b="b" l="l" r="r" t="t"/>
              <a:pathLst>
                <a:path extrusionOk="0" h="6844" w="2487">
                  <a:moveTo>
                    <a:pt x="716" y="6824"/>
                  </a:moveTo>
                  <a:cubicBezTo>
                    <a:pt x="637" y="6824"/>
                    <a:pt x="557" y="6744"/>
                    <a:pt x="557" y="6625"/>
                  </a:cubicBezTo>
                  <a:lnTo>
                    <a:pt x="0" y="637"/>
                  </a:lnTo>
                  <a:lnTo>
                    <a:pt x="219" y="578"/>
                  </a:lnTo>
                  <a:cubicBezTo>
                    <a:pt x="299" y="558"/>
                    <a:pt x="2348" y="1"/>
                    <a:pt x="2487" y="1831"/>
                  </a:cubicBezTo>
                  <a:cubicBezTo>
                    <a:pt x="2487" y="1970"/>
                    <a:pt x="2407" y="2129"/>
                    <a:pt x="2308" y="2169"/>
                  </a:cubicBezTo>
                  <a:cubicBezTo>
                    <a:pt x="2208" y="2229"/>
                    <a:pt x="2109" y="2109"/>
                    <a:pt x="2089" y="1970"/>
                  </a:cubicBezTo>
                  <a:cubicBezTo>
                    <a:pt x="2009" y="936"/>
                    <a:pt x="915" y="995"/>
                    <a:pt x="438" y="1075"/>
                  </a:cubicBezTo>
                  <a:lnTo>
                    <a:pt x="935" y="6446"/>
                  </a:lnTo>
                  <a:cubicBezTo>
                    <a:pt x="955" y="6605"/>
                    <a:pt x="895" y="6744"/>
                    <a:pt x="756" y="6804"/>
                  </a:cubicBezTo>
                  <a:cubicBezTo>
                    <a:pt x="756" y="6824"/>
                    <a:pt x="736" y="6844"/>
                    <a:pt x="716" y="6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4610150" y="4974075"/>
              <a:ext cx="57225" cy="75625"/>
            </a:xfrm>
            <a:custGeom>
              <a:rect b="b" l="l" r="r" t="t"/>
              <a:pathLst>
                <a:path extrusionOk="0" h="3025" w="2289">
                  <a:moveTo>
                    <a:pt x="2229" y="1035"/>
                  </a:moveTo>
                  <a:cubicBezTo>
                    <a:pt x="2288" y="1731"/>
                    <a:pt x="1851" y="2507"/>
                    <a:pt x="1274" y="2746"/>
                  </a:cubicBezTo>
                  <a:cubicBezTo>
                    <a:pt x="677" y="3024"/>
                    <a:pt x="160" y="2686"/>
                    <a:pt x="80" y="2010"/>
                  </a:cubicBezTo>
                  <a:cubicBezTo>
                    <a:pt x="1" y="1313"/>
                    <a:pt x="419" y="538"/>
                    <a:pt x="1035" y="259"/>
                  </a:cubicBezTo>
                  <a:cubicBezTo>
                    <a:pt x="1592" y="0"/>
                    <a:pt x="2149" y="339"/>
                    <a:pt x="2229" y="10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4444550" y="5101875"/>
              <a:ext cx="30850" cy="155700"/>
            </a:xfrm>
            <a:custGeom>
              <a:rect b="b" l="l" r="r" t="t"/>
              <a:pathLst>
                <a:path extrusionOk="0" h="6228" w="1234">
                  <a:moveTo>
                    <a:pt x="995" y="6188"/>
                  </a:moveTo>
                  <a:cubicBezTo>
                    <a:pt x="916" y="6188"/>
                    <a:pt x="856" y="6128"/>
                    <a:pt x="836" y="5989"/>
                  </a:cubicBezTo>
                  <a:lnTo>
                    <a:pt x="20" y="399"/>
                  </a:lnTo>
                  <a:cubicBezTo>
                    <a:pt x="1" y="259"/>
                    <a:pt x="60" y="100"/>
                    <a:pt x="160" y="61"/>
                  </a:cubicBezTo>
                  <a:cubicBezTo>
                    <a:pt x="259" y="1"/>
                    <a:pt x="359" y="80"/>
                    <a:pt x="398" y="220"/>
                  </a:cubicBezTo>
                  <a:lnTo>
                    <a:pt x="1214" y="5829"/>
                  </a:lnTo>
                  <a:cubicBezTo>
                    <a:pt x="1234" y="5969"/>
                    <a:pt x="1154" y="6128"/>
                    <a:pt x="1055" y="6168"/>
                  </a:cubicBezTo>
                  <a:cubicBezTo>
                    <a:pt x="1035" y="6188"/>
                    <a:pt x="1015" y="6227"/>
                    <a:pt x="995" y="6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4442075" y="5062100"/>
              <a:ext cx="57200" cy="76125"/>
            </a:xfrm>
            <a:custGeom>
              <a:rect b="b" l="l" r="r" t="t"/>
              <a:pathLst>
                <a:path extrusionOk="0" h="3045" w="2288">
                  <a:moveTo>
                    <a:pt x="100" y="2049"/>
                  </a:moveTo>
                  <a:cubicBezTo>
                    <a:pt x="0" y="1373"/>
                    <a:pt x="358" y="597"/>
                    <a:pt x="955" y="299"/>
                  </a:cubicBezTo>
                  <a:cubicBezTo>
                    <a:pt x="1532" y="0"/>
                    <a:pt x="2089" y="319"/>
                    <a:pt x="2188" y="995"/>
                  </a:cubicBezTo>
                  <a:cubicBezTo>
                    <a:pt x="2288" y="1671"/>
                    <a:pt x="1890" y="2467"/>
                    <a:pt x="1313" y="2746"/>
                  </a:cubicBezTo>
                  <a:cubicBezTo>
                    <a:pt x="736" y="3044"/>
                    <a:pt x="199" y="2706"/>
                    <a:pt x="100" y="20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4134225" y="5252575"/>
              <a:ext cx="217850" cy="248675"/>
            </a:xfrm>
            <a:custGeom>
              <a:rect b="b" l="l" r="r" t="t"/>
              <a:pathLst>
                <a:path extrusionOk="0" h="9947" w="8714">
                  <a:moveTo>
                    <a:pt x="1174" y="9947"/>
                  </a:moveTo>
                  <a:cubicBezTo>
                    <a:pt x="1095" y="9947"/>
                    <a:pt x="1035" y="9867"/>
                    <a:pt x="1015" y="9748"/>
                  </a:cubicBezTo>
                  <a:lnTo>
                    <a:pt x="1" y="3720"/>
                  </a:lnTo>
                  <a:lnTo>
                    <a:pt x="160" y="3641"/>
                  </a:lnTo>
                  <a:cubicBezTo>
                    <a:pt x="2149" y="2726"/>
                    <a:pt x="4138" y="1751"/>
                    <a:pt x="6108" y="796"/>
                  </a:cubicBezTo>
                  <a:lnTo>
                    <a:pt x="7699" y="0"/>
                  </a:lnTo>
                  <a:lnTo>
                    <a:pt x="8694" y="6028"/>
                  </a:lnTo>
                  <a:cubicBezTo>
                    <a:pt x="8714" y="6187"/>
                    <a:pt x="8654" y="6326"/>
                    <a:pt x="8574" y="6386"/>
                  </a:cubicBezTo>
                  <a:cubicBezTo>
                    <a:pt x="8475" y="6426"/>
                    <a:pt x="8375" y="6366"/>
                    <a:pt x="8355" y="6207"/>
                  </a:cubicBezTo>
                  <a:lnTo>
                    <a:pt x="7421" y="677"/>
                  </a:lnTo>
                  <a:lnTo>
                    <a:pt x="6207" y="1313"/>
                  </a:lnTo>
                  <a:cubicBezTo>
                    <a:pt x="4317" y="2248"/>
                    <a:pt x="2348" y="3203"/>
                    <a:pt x="438" y="4098"/>
                  </a:cubicBezTo>
                  <a:lnTo>
                    <a:pt x="1393" y="9589"/>
                  </a:lnTo>
                  <a:cubicBezTo>
                    <a:pt x="1413" y="9748"/>
                    <a:pt x="1353" y="9887"/>
                    <a:pt x="1254" y="9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4121800" y="5466925"/>
              <a:ext cx="52225" cy="69150"/>
            </a:xfrm>
            <a:custGeom>
              <a:rect b="b" l="l" r="r" t="t"/>
              <a:pathLst>
                <a:path extrusionOk="0" h="2766" w="2089">
                  <a:moveTo>
                    <a:pt x="1989" y="935"/>
                  </a:moveTo>
                  <a:cubicBezTo>
                    <a:pt x="2089" y="1592"/>
                    <a:pt x="1771" y="2288"/>
                    <a:pt x="1234" y="2527"/>
                  </a:cubicBezTo>
                  <a:cubicBezTo>
                    <a:pt x="716" y="2765"/>
                    <a:pt x="219" y="2427"/>
                    <a:pt x="100" y="1810"/>
                  </a:cubicBezTo>
                  <a:cubicBezTo>
                    <a:pt x="0" y="1174"/>
                    <a:pt x="319" y="478"/>
                    <a:pt x="836" y="219"/>
                  </a:cubicBezTo>
                  <a:cubicBezTo>
                    <a:pt x="1393" y="0"/>
                    <a:pt x="1890" y="318"/>
                    <a:pt x="1989" y="9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4305300" y="5378400"/>
              <a:ext cx="51250" cy="71125"/>
            </a:xfrm>
            <a:custGeom>
              <a:rect b="b" l="l" r="r" t="t"/>
              <a:pathLst>
                <a:path extrusionOk="0" h="2845" w="2050">
                  <a:moveTo>
                    <a:pt x="1950" y="955"/>
                  </a:moveTo>
                  <a:cubicBezTo>
                    <a:pt x="2050" y="1592"/>
                    <a:pt x="1731" y="2328"/>
                    <a:pt x="1214" y="2586"/>
                  </a:cubicBezTo>
                  <a:cubicBezTo>
                    <a:pt x="697" y="2845"/>
                    <a:pt x="200" y="2547"/>
                    <a:pt x="100" y="1890"/>
                  </a:cubicBezTo>
                  <a:cubicBezTo>
                    <a:pt x="1" y="1253"/>
                    <a:pt x="319" y="537"/>
                    <a:pt x="836" y="279"/>
                  </a:cubicBezTo>
                  <a:cubicBezTo>
                    <a:pt x="1333" y="0"/>
                    <a:pt x="1851" y="299"/>
                    <a:pt x="195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4213300" y="5423150"/>
              <a:ext cx="51750" cy="70650"/>
            </a:xfrm>
            <a:custGeom>
              <a:rect b="b" l="l" r="r" t="t"/>
              <a:pathLst>
                <a:path extrusionOk="0" h="2826" w="2070">
                  <a:moveTo>
                    <a:pt x="1990" y="955"/>
                  </a:moveTo>
                  <a:cubicBezTo>
                    <a:pt x="2069" y="1592"/>
                    <a:pt x="1751" y="2328"/>
                    <a:pt x="1234" y="2567"/>
                  </a:cubicBezTo>
                  <a:cubicBezTo>
                    <a:pt x="717" y="2825"/>
                    <a:pt x="219" y="2487"/>
                    <a:pt x="80" y="1851"/>
                  </a:cubicBezTo>
                  <a:cubicBezTo>
                    <a:pt x="0" y="1194"/>
                    <a:pt x="319" y="478"/>
                    <a:pt x="836" y="239"/>
                  </a:cubicBezTo>
                  <a:cubicBezTo>
                    <a:pt x="1393" y="1"/>
                    <a:pt x="1890" y="339"/>
                    <a:pt x="199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4226225" y="5301300"/>
              <a:ext cx="33350" cy="151725"/>
            </a:xfrm>
            <a:custGeom>
              <a:rect b="b" l="l" r="r" t="t"/>
              <a:pathLst>
                <a:path extrusionOk="0" h="6069" w="1334">
                  <a:moveTo>
                    <a:pt x="995" y="6068"/>
                  </a:moveTo>
                  <a:lnTo>
                    <a:pt x="1" y="180"/>
                  </a:lnTo>
                  <a:lnTo>
                    <a:pt x="339" y="1"/>
                  </a:lnTo>
                  <a:lnTo>
                    <a:pt x="1333" y="59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4139700" y="5284900"/>
              <a:ext cx="193475" cy="103475"/>
            </a:xfrm>
            <a:custGeom>
              <a:rect b="b" l="l" r="r" t="t"/>
              <a:pathLst>
                <a:path extrusionOk="0" h="4139" w="7739">
                  <a:moveTo>
                    <a:pt x="179" y="4138"/>
                  </a:moveTo>
                  <a:cubicBezTo>
                    <a:pt x="100" y="4138"/>
                    <a:pt x="60" y="4078"/>
                    <a:pt x="20" y="3939"/>
                  </a:cubicBezTo>
                  <a:cubicBezTo>
                    <a:pt x="0" y="3800"/>
                    <a:pt x="60" y="3641"/>
                    <a:pt x="159" y="3601"/>
                  </a:cubicBezTo>
                  <a:cubicBezTo>
                    <a:pt x="2109" y="2706"/>
                    <a:pt x="4138" y="1711"/>
                    <a:pt x="6068" y="756"/>
                  </a:cubicBezTo>
                  <a:lnTo>
                    <a:pt x="7480" y="40"/>
                  </a:lnTo>
                  <a:cubicBezTo>
                    <a:pt x="7579" y="0"/>
                    <a:pt x="7679" y="60"/>
                    <a:pt x="7719" y="219"/>
                  </a:cubicBezTo>
                  <a:cubicBezTo>
                    <a:pt x="7739" y="358"/>
                    <a:pt x="7659" y="518"/>
                    <a:pt x="7560" y="557"/>
                  </a:cubicBezTo>
                  <a:lnTo>
                    <a:pt x="6147" y="1293"/>
                  </a:lnTo>
                  <a:cubicBezTo>
                    <a:pt x="4198" y="2248"/>
                    <a:pt x="2189" y="3223"/>
                    <a:pt x="219" y="4118"/>
                  </a:cubicBezTo>
                  <a:cubicBezTo>
                    <a:pt x="219" y="4138"/>
                    <a:pt x="199" y="4138"/>
                    <a:pt x="179" y="4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4786700" y="4998950"/>
              <a:ext cx="113925" cy="204900"/>
            </a:xfrm>
            <a:custGeom>
              <a:rect b="b" l="l" r="r" t="t"/>
              <a:pathLst>
                <a:path extrusionOk="0" h="8196" w="4557">
                  <a:moveTo>
                    <a:pt x="458" y="8196"/>
                  </a:moveTo>
                  <a:cubicBezTo>
                    <a:pt x="379" y="8196"/>
                    <a:pt x="299" y="8096"/>
                    <a:pt x="299" y="7977"/>
                  </a:cubicBezTo>
                  <a:lnTo>
                    <a:pt x="1" y="1552"/>
                  </a:lnTo>
                  <a:lnTo>
                    <a:pt x="200" y="1492"/>
                  </a:lnTo>
                  <a:cubicBezTo>
                    <a:pt x="657" y="1313"/>
                    <a:pt x="1095" y="1154"/>
                    <a:pt x="1552" y="1015"/>
                  </a:cubicBezTo>
                  <a:cubicBezTo>
                    <a:pt x="1791" y="935"/>
                    <a:pt x="2050" y="836"/>
                    <a:pt x="2269" y="736"/>
                  </a:cubicBezTo>
                  <a:cubicBezTo>
                    <a:pt x="2388" y="696"/>
                    <a:pt x="2507" y="637"/>
                    <a:pt x="2646" y="617"/>
                  </a:cubicBezTo>
                  <a:cubicBezTo>
                    <a:pt x="2865" y="537"/>
                    <a:pt x="3084" y="438"/>
                    <a:pt x="3303" y="358"/>
                  </a:cubicBezTo>
                  <a:lnTo>
                    <a:pt x="4556" y="0"/>
                  </a:lnTo>
                  <a:lnTo>
                    <a:pt x="4556" y="6525"/>
                  </a:lnTo>
                  <a:cubicBezTo>
                    <a:pt x="4556" y="6684"/>
                    <a:pt x="4477" y="6863"/>
                    <a:pt x="4357" y="6883"/>
                  </a:cubicBezTo>
                  <a:cubicBezTo>
                    <a:pt x="4258" y="6903"/>
                    <a:pt x="4158" y="6803"/>
                    <a:pt x="4158" y="6664"/>
                  </a:cubicBezTo>
                  <a:lnTo>
                    <a:pt x="4158" y="696"/>
                  </a:lnTo>
                  <a:lnTo>
                    <a:pt x="3303" y="935"/>
                  </a:lnTo>
                  <a:lnTo>
                    <a:pt x="2646" y="1154"/>
                  </a:lnTo>
                  <a:cubicBezTo>
                    <a:pt x="2507" y="1214"/>
                    <a:pt x="2388" y="1253"/>
                    <a:pt x="2269" y="1293"/>
                  </a:cubicBezTo>
                  <a:cubicBezTo>
                    <a:pt x="2010" y="1393"/>
                    <a:pt x="1771" y="1452"/>
                    <a:pt x="1552" y="1532"/>
                  </a:cubicBezTo>
                  <a:cubicBezTo>
                    <a:pt x="1174" y="1651"/>
                    <a:pt x="777" y="1810"/>
                    <a:pt x="399" y="1930"/>
                  </a:cubicBezTo>
                  <a:lnTo>
                    <a:pt x="677" y="7798"/>
                  </a:lnTo>
                  <a:cubicBezTo>
                    <a:pt x="677" y="7957"/>
                    <a:pt x="598" y="8116"/>
                    <a:pt x="498" y="8156"/>
                  </a:cubicBezTo>
                  <a:cubicBezTo>
                    <a:pt x="478" y="8196"/>
                    <a:pt x="458" y="8196"/>
                    <a:pt x="458" y="8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4755375" y="5168025"/>
              <a:ext cx="49750" cy="71150"/>
            </a:xfrm>
            <a:custGeom>
              <a:rect b="b" l="l" r="r" t="t"/>
              <a:pathLst>
                <a:path extrusionOk="0" h="2846" w="1990">
                  <a:moveTo>
                    <a:pt x="1950" y="1055"/>
                  </a:moveTo>
                  <a:cubicBezTo>
                    <a:pt x="1990" y="1731"/>
                    <a:pt x="1592" y="2447"/>
                    <a:pt x="1055" y="2646"/>
                  </a:cubicBezTo>
                  <a:cubicBezTo>
                    <a:pt x="538" y="2845"/>
                    <a:pt x="100" y="2467"/>
                    <a:pt x="40" y="1811"/>
                  </a:cubicBezTo>
                  <a:cubicBezTo>
                    <a:pt x="1" y="1135"/>
                    <a:pt x="378" y="418"/>
                    <a:pt x="935" y="219"/>
                  </a:cubicBezTo>
                  <a:cubicBezTo>
                    <a:pt x="1453" y="1"/>
                    <a:pt x="1930" y="398"/>
                    <a:pt x="1950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4853850" y="5134200"/>
              <a:ext cx="48250" cy="67675"/>
            </a:xfrm>
            <a:custGeom>
              <a:rect b="b" l="l" r="r" t="t"/>
              <a:pathLst>
                <a:path extrusionOk="0" h="2707" w="1930">
                  <a:moveTo>
                    <a:pt x="1930" y="1115"/>
                  </a:moveTo>
                  <a:cubicBezTo>
                    <a:pt x="1930" y="1811"/>
                    <a:pt x="1492" y="2507"/>
                    <a:pt x="975" y="2667"/>
                  </a:cubicBezTo>
                  <a:cubicBezTo>
                    <a:pt x="856" y="2706"/>
                    <a:pt x="736" y="2706"/>
                    <a:pt x="597" y="2667"/>
                  </a:cubicBezTo>
                  <a:cubicBezTo>
                    <a:pt x="478" y="2647"/>
                    <a:pt x="378" y="2587"/>
                    <a:pt x="299" y="2488"/>
                  </a:cubicBezTo>
                  <a:cubicBezTo>
                    <a:pt x="140" y="2308"/>
                    <a:pt x="0" y="2050"/>
                    <a:pt x="0" y="1692"/>
                  </a:cubicBezTo>
                  <a:cubicBezTo>
                    <a:pt x="0" y="1354"/>
                    <a:pt x="100" y="996"/>
                    <a:pt x="279" y="717"/>
                  </a:cubicBezTo>
                  <a:cubicBezTo>
                    <a:pt x="358" y="578"/>
                    <a:pt x="478" y="458"/>
                    <a:pt x="577" y="359"/>
                  </a:cubicBezTo>
                  <a:cubicBezTo>
                    <a:pt x="696" y="260"/>
                    <a:pt x="836" y="180"/>
                    <a:pt x="955" y="160"/>
                  </a:cubicBezTo>
                  <a:cubicBezTo>
                    <a:pt x="1492" y="1"/>
                    <a:pt x="1930" y="419"/>
                    <a:pt x="1930" y="11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5823600" y="5332150"/>
              <a:ext cx="163150" cy="241725"/>
            </a:xfrm>
            <a:custGeom>
              <a:rect b="b" l="l" r="r" t="t"/>
              <a:pathLst>
                <a:path extrusionOk="0" h="9669" w="6526">
                  <a:moveTo>
                    <a:pt x="3542" y="9668"/>
                  </a:moveTo>
                  <a:cubicBezTo>
                    <a:pt x="3522" y="9668"/>
                    <a:pt x="3522" y="9668"/>
                    <a:pt x="3482" y="9648"/>
                  </a:cubicBezTo>
                  <a:cubicBezTo>
                    <a:pt x="3383" y="9589"/>
                    <a:pt x="3383" y="9409"/>
                    <a:pt x="3442" y="9230"/>
                  </a:cubicBezTo>
                  <a:lnTo>
                    <a:pt x="5949" y="2686"/>
                  </a:lnTo>
                  <a:cubicBezTo>
                    <a:pt x="5571" y="2487"/>
                    <a:pt x="5233" y="2248"/>
                    <a:pt x="4875" y="2029"/>
                  </a:cubicBezTo>
                  <a:cubicBezTo>
                    <a:pt x="4775" y="1950"/>
                    <a:pt x="4656" y="1870"/>
                    <a:pt x="4556" y="1830"/>
                  </a:cubicBezTo>
                  <a:lnTo>
                    <a:pt x="4238" y="1612"/>
                  </a:lnTo>
                  <a:cubicBezTo>
                    <a:pt x="3880" y="1353"/>
                    <a:pt x="3542" y="1114"/>
                    <a:pt x="3184" y="836"/>
                  </a:cubicBezTo>
                  <a:lnTo>
                    <a:pt x="379" y="7102"/>
                  </a:lnTo>
                  <a:cubicBezTo>
                    <a:pt x="299" y="7281"/>
                    <a:pt x="180" y="7361"/>
                    <a:pt x="100" y="7281"/>
                  </a:cubicBezTo>
                  <a:cubicBezTo>
                    <a:pt x="41" y="7201"/>
                    <a:pt x="1" y="7022"/>
                    <a:pt x="81" y="6863"/>
                  </a:cubicBezTo>
                  <a:lnTo>
                    <a:pt x="3164" y="0"/>
                  </a:lnTo>
                  <a:lnTo>
                    <a:pt x="3303" y="120"/>
                  </a:lnTo>
                  <a:cubicBezTo>
                    <a:pt x="3681" y="438"/>
                    <a:pt x="4119" y="716"/>
                    <a:pt x="4477" y="1015"/>
                  </a:cubicBezTo>
                  <a:lnTo>
                    <a:pt x="4795" y="1234"/>
                  </a:lnTo>
                  <a:cubicBezTo>
                    <a:pt x="4895" y="1313"/>
                    <a:pt x="5034" y="1353"/>
                    <a:pt x="5133" y="1433"/>
                  </a:cubicBezTo>
                  <a:cubicBezTo>
                    <a:pt x="5531" y="1691"/>
                    <a:pt x="5929" y="1950"/>
                    <a:pt x="6347" y="2149"/>
                  </a:cubicBezTo>
                  <a:lnTo>
                    <a:pt x="6526" y="2228"/>
                  </a:lnTo>
                  <a:lnTo>
                    <a:pt x="3761" y="9429"/>
                  </a:lnTo>
                  <a:cubicBezTo>
                    <a:pt x="3721" y="9589"/>
                    <a:pt x="3621" y="9668"/>
                    <a:pt x="3542" y="9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5786325" y="5451500"/>
              <a:ext cx="55725" cy="84575"/>
            </a:xfrm>
            <a:custGeom>
              <a:rect b="b" l="l" r="r" t="t"/>
              <a:pathLst>
                <a:path extrusionOk="0" h="3383" w="2229">
                  <a:moveTo>
                    <a:pt x="1890" y="2348"/>
                  </a:moveTo>
                  <a:cubicBezTo>
                    <a:pt x="1572" y="3084"/>
                    <a:pt x="955" y="3382"/>
                    <a:pt x="537" y="2984"/>
                  </a:cubicBezTo>
                  <a:cubicBezTo>
                    <a:pt x="100" y="2587"/>
                    <a:pt x="0" y="1691"/>
                    <a:pt x="358" y="955"/>
                  </a:cubicBezTo>
                  <a:cubicBezTo>
                    <a:pt x="696" y="259"/>
                    <a:pt x="1293" y="0"/>
                    <a:pt x="1731" y="359"/>
                  </a:cubicBezTo>
                  <a:cubicBezTo>
                    <a:pt x="2129" y="756"/>
                    <a:pt x="2228" y="1632"/>
                    <a:pt x="1890" y="23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5868875" y="5514650"/>
              <a:ext cx="57700" cy="82600"/>
            </a:xfrm>
            <a:custGeom>
              <a:rect b="b" l="l" r="r" t="t"/>
              <a:pathLst>
                <a:path extrusionOk="0" h="3304" w="2308">
                  <a:moveTo>
                    <a:pt x="1989" y="2169"/>
                  </a:moveTo>
                  <a:cubicBezTo>
                    <a:pt x="1731" y="2945"/>
                    <a:pt x="1094" y="3303"/>
                    <a:pt x="597" y="3044"/>
                  </a:cubicBezTo>
                  <a:cubicBezTo>
                    <a:pt x="139" y="2706"/>
                    <a:pt x="0" y="1871"/>
                    <a:pt x="299" y="1115"/>
                  </a:cubicBezTo>
                  <a:cubicBezTo>
                    <a:pt x="597" y="379"/>
                    <a:pt x="1234" y="1"/>
                    <a:pt x="1671" y="299"/>
                  </a:cubicBezTo>
                  <a:cubicBezTo>
                    <a:pt x="2149" y="578"/>
                    <a:pt x="2308" y="1393"/>
                    <a:pt x="1989" y="2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5049775" y="4897975"/>
              <a:ext cx="66675" cy="169625"/>
            </a:xfrm>
            <a:custGeom>
              <a:rect b="b" l="l" r="r" t="t"/>
              <a:pathLst>
                <a:path extrusionOk="0" h="6785" w="2667">
                  <a:moveTo>
                    <a:pt x="160" y="6784"/>
                  </a:moveTo>
                  <a:cubicBezTo>
                    <a:pt x="61" y="6784"/>
                    <a:pt x="1" y="6665"/>
                    <a:pt x="1" y="6526"/>
                  </a:cubicBezTo>
                  <a:lnTo>
                    <a:pt x="518" y="1"/>
                  </a:lnTo>
                  <a:lnTo>
                    <a:pt x="757" y="1"/>
                  </a:lnTo>
                  <a:cubicBezTo>
                    <a:pt x="757" y="1"/>
                    <a:pt x="876" y="1"/>
                    <a:pt x="1075" y="21"/>
                  </a:cubicBezTo>
                  <a:cubicBezTo>
                    <a:pt x="1314" y="80"/>
                    <a:pt x="1513" y="120"/>
                    <a:pt x="1712" y="220"/>
                  </a:cubicBezTo>
                  <a:cubicBezTo>
                    <a:pt x="2368" y="538"/>
                    <a:pt x="2667" y="1175"/>
                    <a:pt x="2567" y="2010"/>
                  </a:cubicBezTo>
                  <a:cubicBezTo>
                    <a:pt x="2547" y="2189"/>
                    <a:pt x="2448" y="2308"/>
                    <a:pt x="2348" y="2328"/>
                  </a:cubicBezTo>
                  <a:cubicBezTo>
                    <a:pt x="2249" y="2328"/>
                    <a:pt x="2169" y="2229"/>
                    <a:pt x="2169" y="2070"/>
                  </a:cubicBezTo>
                  <a:cubicBezTo>
                    <a:pt x="2249" y="1314"/>
                    <a:pt x="1851" y="976"/>
                    <a:pt x="1493" y="797"/>
                  </a:cubicBezTo>
                  <a:cubicBezTo>
                    <a:pt x="1274" y="697"/>
                    <a:pt x="1055" y="637"/>
                    <a:pt x="896" y="618"/>
                  </a:cubicBezTo>
                  <a:lnTo>
                    <a:pt x="856" y="618"/>
                  </a:lnTo>
                  <a:lnTo>
                    <a:pt x="379" y="6466"/>
                  </a:lnTo>
                  <a:cubicBezTo>
                    <a:pt x="359" y="6645"/>
                    <a:pt x="279" y="6764"/>
                    <a:pt x="160" y="6784"/>
                  </a:cubicBezTo>
                  <a:cubicBezTo>
                    <a:pt x="180" y="6784"/>
                    <a:pt x="180" y="6784"/>
                    <a:pt x="160" y="67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5008000" y="5027275"/>
              <a:ext cx="53750" cy="72650"/>
            </a:xfrm>
            <a:custGeom>
              <a:rect b="b" l="l" r="r" t="t"/>
              <a:pathLst>
                <a:path extrusionOk="0" h="2906" w="2150">
                  <a:moveTo>
                    <a:pt x="2090" y="1274"/>
                  </a:moveTo>
                  <a:cubicBezTo>
                    <a:pt x="2030" y="2010"/>
                    <a:pt x="1533" y="2706"/>
                    <a:pt x="976" y="2806"/>
                  </a:cubicBezTo>
                  <a:cubicBezTo>
                    <a:pt x="439" y="2905"/>
                    <a:pt x="1" y="2408"/>
                    <a:pt x="61" y="1672"/>
                  </a:cubicBezTo>
                  <a:cubicBezTo>
                    <a:pt x="100" y="916"/>
                    <a:pt x="598" y="220"/>
                    <a:pt x="1175" y="100"/>
                  </a:cubicBezTo>
                  <a:cubicBezTo>
                    <a:pt x="1752" y="1"/>
                    <a:pt x="2149" y="518"/>
                    <a:pt x="2090" y="1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6014075" y="5583775"/>
              <a:ext cx="92050" cy="192000"/>
            </a:xfrm>
            <a:custGeom>
              <a:rect b="b" l="l" r="r" t="t"/>
              <a:pathLst>
                <a:path extrusionOk="0" h="7680" w="3682">
                  <a:moveTo>
                    <a:pt x="140" y="7680"/>
                  </a:moveTo>
                  <a:lnTo>
                    <a:pt x="140" y="7680"/>
                  </a:lnTo>
                  <a:cubicBezTo>
                    <a:pt x="21" y="7660"/>
                    <a:pt x="1" y="7481"/>
                    <a:pt x="41" y="7302"/>
                  </a:cubicBezTo>
                  <a:lnTo>
                    <a:pt x="2110" y="1"/>
                  </a:lnTo>
                  <a:lnTo>
                    <a:pt x="2289" y="81"/>
                  </a:lnTo>
                  <a:cubicBezTo>
                    <a:pt x="2289" y="81"/>
                    <a:pt x="2388" y="120"/>
                    <a:pt x="2527" y="220"/>
                  </a:cubicBezTo>
                  <a:cubicBezTo>
                    <a:pt x="2607" y="279"/>
                    <a:pt x="2706" y="339"/>
                    <a:pt x="2786" y="419"/>
                  </a:cubicBezTo>
                  <a:cubicBezTo>
                    <a:pt x="2885" y="498"/>
                    <a:pt x="2965" y="598"/>
                    <a:pt x="3064" y="697"/>
                  </a:cubicBezTo>
                  <a:cubicBezTo>
                    <a:pt x="3562" y="1294"/>
                    <a:pt x="3681" y="2090"/>
                    <a:pt x="3422" y="3005"/>
                  </a:cubicBezTo>
                  <a:cubicBezTo>
                    <a:pt x="3383" y="3184"/>
                    <a:pt x="3263" y="3323"/>
                    <a:pt x="3164" y="3323"/>
                  </a:cubicBezTo>
                  <a:cubicBezTo>
                    <a:pt x="3064" y="3323"/>
                    <a:pt x="3005" y="3144"/>
                    <a:pt x="3064" y="2985"/>
                  </a:cubicBezTo>
                  <a:cubicBezTo>
                    <a:pt x="3224" y="2328"/>
                    <a:pt x="3104" y="1752"/>
                    <a:pt x="2726" y="1294"/>
                  </a:cubicBezTo>
                  <a:lnTo>
                    <a:pt x="2487" y="1035"/>
                  </a:lnTo>
                  <a:cubicBezTo>
                    <a:pt x="2408" y="976"/>
                    <a:pt x="2328" y="916"/>
                    <a:pt x="2269" y="856"/>
                  </a:cubicBezTo>
                  <a:cubicBezTo>
                    <a:pt x="2229" y="856"/>
                    <a:pt x="2229" y="836"/>
                    <a:pt x="2209" y="836"/>
                  </a:cubicBezTo>
                  <a:lnTo>
                    <a:pt x="339" y="7401"/>
                  </a:lnTo>
                  <a:cubicBezTo>
                    <a:pt x="339" y="7560"/>
                    <a:pt x="240" y="7680"/>
                    <a:pt x="140" y="7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5965350" y="5720550"/>
              <a:ext cx="65675" cy="84075"/>
            </a:xfrm>
            <a:custGeom>
              <a:rect b="b" l="l" r="r" t="t"/>
              <a:pathLst>
                <a:path extrusionOk="0" h="3363" w="2627">
                  <a:moveTo>
                    <a:pt x="2388" y="1930"/>
                  </a:moveTo>
                  <a:cubicBezTo>
                    <a:pt x="2169" y="2785"/>
                    <a:pt x="1472" y="3362"/>
                    <a:pt x="876" y="3203"/>
                  </a:cubicBezTo>
                  <a:cubicBezTo>
                    <a:pt x="279" y="3024"/>
                    <a:pt x="0" y="2209"/>
                    <a:pt x="279" y="1373"/>
                  </a:cubicBezTo>
                  <a:cubicBezTo>
                    <a:pt x="538" y="538"/>
                    <a:pt x="1194" y="0"/>
                    <a:pt x="1771" y="179"/>
                  </a:cubicBezTo>
                  <a:cubicBezTo>
                    <a:pt x="2348" y="299"/>
                    <a:pt x="2626" y="1095"/>
                    <a:pt x="2388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5696800" y="5112325"/>
              <a:ext cx="107950" cy="161650"/>
            </a:xfrm>
            <a:custGeom>
              <a:rect b="b" l="l" r="r" t="t"/>
              <a:pathLst>
                <a:path extrusionOk="0" h="6466" w="4318">
                  <a:moveTo>
                    <a:pt x="179" y="6466"/>
                  </a:moveTo>
                  <a:cubicBezTo>
                    <a:pt x="159" y="6466"/>
                    <a:pt x="100" y="6446"/>
                    <a:pt x="80" y="6426"/>
                  </a:cubicBezTo>
                  <a:cubicBezTo>
                    <a:pt x="0" y="6327"/>
                    <a:pt x="20" y="6128"/>
                    <a:pt x="100" y="5968"/>
                  </a:cubicBezTo>
                  <a:lnTo>
                    <a:pt x="3621" y="1"/>
                  </a:lnTo>
                  <a:lnTo>
                    <a:pt x="3740" y="239"/>
                  </a:lnTo>
                  <a:cubicBezTo>
                    <a:pt x="3740" y="239"/>
                    <a:pt x="3820" y="359"/>
                    <a:pt x="3879" y="558"/>
                  </a:cubicBezTo>
                  <a:cubicBezTo>
                    <a:pt x="3979" y="836"/>
                    <a:pt x="4078" y="1095"/>
                    <a:pt x="4138" y="1393"/>
                  </a:cubicBezTo>
                  <a:cubicBezTo>
                    <a:pt x="4317" y="2348"/>
                    <a:pt x="4178" y="3263"/>
                    <a:pt x="3740" y="4039"/>
                  </a:cubicBezTo>
                  <a:cubicBezTo>
                    <a:pt x="3661" y="4178"/>
                    <a:pt x="3521" y="4238"/>
                    <a:pt x="3462" y="4138"/>
                  </a:cubicBezTo>
                  <a:cubicBezTo>
                    <a:pt x="3382" y="4039"/>
                    <a:pt x="3402" y="3860"/>
                    <a:pt x="3482" y="3681"/>
                  </a:cubicBezTo>
                  <a:cubicBezTo>
                    <a:pt x="3780" y="3144"/>
                    <a:pt x="3879" y="2487"/>
                    <a:pt x="3740" y="1751"/>
                  </a:cubicBezTo>
                  <a:cubicBezTo>
                    <a:pt x="3681" y="1493"/>
                    <a:pt x="3621" y="1254"/>
                    <a:pt x="3521" y="995"/>
                  </a:cubicBezTo>
                  <a:cubicBezTo>
                    <a:pt x="3521" y="975"/>
                    <a:pt x="3521" y="975"/>
                    <a:pt x="3482" y="955"/>
                  </a:cubicBezTo>
                  <a:lnTo>
                    <a:pt x="358" y="6307"/>
                  </a:lnTo>
                  <a:cubicBezTo>
                    <a:pt x="299" y="6426"/>
                    <a:pt x="239" y="6466"/>
                    <a:pt x="179" y="64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5661475" y="5203825"/>
              <a:ext cx="55250" cy="87575"/>
            </a:xfrm>
            <a:custGeom>
              <a:rect b="b" l="l" r="r" t="t"/>
              <a:pathLst>
                <a:path extrusionOk="0" h="3503" w="2210">
                  <a:moveTo>
                    <a:pt x="1791" y="2686"/>
                  </a:moveTo>
                  <a:cubicBezTo>
                    <a:pt x="1393" y="3383"/>
                    <a:pt x="777" y="3502"/>
                    <a:pt x="379" y="2985"/>
                  </a:cubicBezTo>
                  <a:cubicBezTo>
                    <a:pt x="1" y="2468"/>
                    <a:pt x="1" y="1493"/>
                    <a:pt x="399" y="817"/>
                  </a:cubicBezTo>
                  <a:cubicBezTo>
                    <a:pt x="797" y="160"/>
                    <a:pt x="1453" y="1"/>
                    <a:pt x="1811" y="518"/>
                  </a:cubicBezTo>
                  <a:cubicBezTo>
                    <a:pt x="2209" y="1015"/>
                    <a:pt x="2189" y="1990"/>
                    <a:pt x="1791" y="26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5475000" y="5081000"/>
              <a:ext cx="87050" cy="159175"/>
            </a:xfrm>
            <a:custGeom>
              <a:rect b="b" l="l" r="r" t="t"/>
              <a:pathLst>
                <a:path extrusionOk="0" h="6367" w="3482">
                  <a:moveTo>
                    <a:pt x="159" y="6366"/>
                  </a:moveTo>
                  <a:cubicBezTo>
                    <a:pt x="120" y="6366"/>
                    <a:pt x="100" y="6326"/>
                    <a:pt x="80" y="6306"/>
                  </a:cubicBezTo>
                  <a:cubicBezTo>
                    <a:pt x="0" y="6227"/>
                    <a:pt x="0" y="6028"/>
                    <a:pt x="80" y="5889"/>
                  </a:cubicBezTo>
                  <a:lnTo>
                    <a:pt x="3143" y="199"/>
                  </a:lnTo>
                  <a:cubicBezTo>
                    <a:pt x="3203" y="40"/>
                    <a:pt x="3322" y="0"/>
                    <a:pt x="3402" y="60"/>
                  </a:cubicBezTo>
                  <a:cubicBezTo>
                    <a:pt x="3481" y="140"/>
                    <a:pt x="3481" y="339"/>
                    <a:pt x="3402" y="498"/>
                  </a:cubicBezTo>
                  <a:lnTo>
                    <a:pt x="338" y="6207"/>
                  </a:lnTo>
                  <a:cubicBezTo>
                    <a:pt x="299" y="6306"/>
                    <a:pt x="219" y="6366"/>
                    <a:pt x="159" y="63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5544125" y="5064100"/>
              <a:ext cx="55225" cy="85550"/>
            </a:xfrm>
            <a:custGeom>
              <a:rect b="b" l="l" r="r" t="t"/>
              <a:pathLst>
                <a:path extrusionOk="0" h="3422" w="2209">
                  <a:moveTo>
                    <a:pt x="338" y="875"/>
                  </a:moveTo>
                  <a:cubicBezTo>
                    <a:pt x="716" y="179"/>
                    <a:pt x="1373" y="0"/>
                    <a:pt x="1791" y="477"/>
                  </a:cubicBezTo>
                  <a:cubicBezTo>
                    <a:pt x="2208" y="975"/>
                    <a:pt x="2208" y="1930"/>
                    <a:pt x="1830" y="2606"/>
                  </a:cubicBezTo>
                  <a:cubicBezTo>
                    <a:pt x="1433" y="3302"/>
                    <a:pt x="816" y="3422"/>
                    <a:pt x="418" y="2964"/>
                  </a:cubicBezTo>
                  <a:cubicBezTo>
                    <a:pt x="20" y="2507"/>
                    <a:pt x="0" y="1572"/>
                    <a:pt x="338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5198475" y="5012375"/>
              <a:ext cx="214875" cy="231775"/>
            </a:xfrm>
            <a:custGeom>
              <a:rect b="b" l="l" r="r" t="t"/>
              <a:pathLst>
                <a:path extrusionOk="0" h="9271" w="8595">
                  <a:moveTo>
                    <a:pt x="5690" y="9250"/>
                  </a:moveTo>
                  <a:cubicBezTo>
                    <a:pt x="5670" y="9250"/>
                    <a:pt x="5631" y="9250"/>
                    <a:pt x="5631" y="9230"/>
                  </a:cubicBezTo>
                  <a:cubicBezTo>
                    <a:pt x="5531" y="9171"/>
                    <a:pt x="5531" y="9012"/>
                    <a:pt x="5591" y="8833"/>
                  </a:cubicBezTo>
                  <a:lnTo>
                    <a:pt x="8018" y="2805"/>
                  </a:lnTo>
                  <a:cubicBezTo>
                    <a:pt x="6227" y="1671"/>
                    <a:pt x="4119" y="955"/>
                    <a:pt x="1732" y="637"/>
                  </a:cubicBezTo>
                  <a:lnTo>
                    <a:pt x="399" y="6943"/>
                  </a:lnTo>
                  <a:cubicBezTo>
                    <a:pt x="359" y="7102"/>
                    <a:pt x="240" y="7241"/>
                    <a:pt x="140" y="7201"/>
                  </a:cubicBezTo>
                  <a:cubicBezTo>
                    <a:pt x="41" y="7181"/>
                    <a:pt x="1" y="7062"/>
                    <a:pt x="21" y="6883"/>
                  </a:cubicBezTo>
                  <a:lnTo>
                    <a:pt x="1493" y="0"/>
                  </a:lnTo>
                  <a:lnTo>
                    <a:pt x="1692" y="20"/>
                  </a:lnTo>
                  <a:cubicBezTo>
                    <a:pt x="4278" y="299"/>
                    <a:pt x="6565" y="1074"/>
                    <a:pt x="8455" y="2328"/>
                  </a:cubicBezTo>
                  <a:lnTo>
                    <a:pt x="8595" y="2427"/>
                  </a:lnTo>
                  <a:lnTo>
                    <a:pt x="5909" y="9031"/>
                  </a:lnTo>
                  <a:cubicBezTo>
                    <a:pt x="5869" y="9171"/>
                    <a:pt x="5770" y="9270"/>
                    <a:pt x="5690" y="9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5169150" y="5150625"/>
              <a:ext cx="42775" cy="67150"/>
            </a:xfrm>
            <a:custGeom>
              <a:rect b="b" l="l" r="r" t="t"/>
              <a:pathLst>
                <a:path extrusionOk="0" h="2686" w="1711">
                  <a:moveTo>
                    <a:pt x="1631" y="1453"/>
                  </a:moveTo>
                  <a:cubicBezTo>
                    <a:pt x="1572" y="1831"/>
                    <a:pt x="1393" y="2129"/>
                    <a:pt x="1214" y="2348"/>
                  </a:cubicBezTo>
                  <a:cubicBezTo>
                    <a:pt x="1114" y="2447"/>
                    <a:pt x="1015" y="2547"/>
                    <a:pt x="915" y="2606"/>
                  </a:cubicBezTo>
                  <a:cubicBezTo>
                    <a:pt x="816" y="2646"/>
                    <a:pt x="696" y="2686"/>
                    <a:pt x="597" y="2686"/>
                  </a:cubicBezTo>
                  <a:cubicBezTo>
                    <a:pt x="378" y="2646"/>
                    <a:pt x="219" y="2487"/>
                    <a:pt x="120" y="2248"/>
                  </a:cubicBezTo>
                  <a:cubicBezTo>
                    <a:pt x="20" y="2010"/>
                    <a:pt x="0" y="1691"/>
                    <a:pt x="60" y="1313"/>
                  </a:cubicBezTo>
                  <a:cubicBezTo>
                    <a:pt x="179" y="597"/>
                    <a:pt x="677" y="0"/>
                    <a:pt x="1114" y="40"/>
                  </a:cubicBezTo>
                  <a:cubicBezTo>
                    <a:pt x="1234" y="40"/>
                    <a:pt x="1333" y="100"/>
                    <a:pt x="1413" y="160"/>
                  </a:cubicBezTo>
                  <a:cubicBezTo>
                    <a:pt x="1492" y="239"/>
                    <a:pt x="1572" y="358"/>
                    <a:pt x="1612" y="498"/>
                  </a:cubicBezTo>
                  <a:cubicBezTo>
                    <a:pt x="1711" y="736"/>
                    <a:pt x="1711" y="1094"/>
                    <a:pt x="1631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5310875" y="5193900"/>
              <a:ext cx="43800" cy="72125"/>
            </a:xfrm>
            <a:custGeom>
              <a:rect b="b" l="l" r="r" t="t"/>
              <a:pathLst>
                <a:path extrusionOk="0" h="2885" w="1752">
                  <a:moveTo>
                    <a:pt x="1433" y="1810"/>
                  </a:moveTo>
                  <a:cubicBezTo>
                    <a:pt x="1135" y="2507"/>
                    <a:pt x="637" y="2884"/>
                    <a:pt x="319" y="2666"/>
                  </a:cubicBezTo>
                  <a:cubicBezTo>
                    <a:pt x="140" y="2546"/>
                    <a:pt x="40" y="2347"/>
                    <a:pt x="21" y="2049"/>
                  </a:cubicBezTo>
                  <a:cubicBezTo>
                    <a:pt x="1" y="1751"/>
                    <a:pt x="21" y="1393"/>
                    <a:pt x="180" y="1015"/>
                  </a:cubicBezTo>
                  <a:cubicBezTo>
                    <a:pt x="299" y="676"/>
                    <a:pt x="498" y="378"/>
                    <a:pt x="697" y="219"/>
                  </a:cubicBezTo>
                  <a:cubicBezTo>
                    <a:pt x="896" y="80"/>
                    <a:pt x="1135" y="0"/>
                    <a:pt x="1314" y="119"/>
                  </a:cubicBezTo>
                  <a:cubicBezTo>
                    <a:pt x="1672" y="378"/>
                    <a:pt x="1751" y="1114"/>
                    <a:pt x="1433" y="1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5244250" y="5164550"/>
              <a:ext cx="41775" cy="68650"/>
            </a:xfrm>
            <a:custGeom>
              <a:rect b="b" l="l" r="r" t="t"/>
              <a:pathLst>
                <a:path extrusionOk="0" h="2746" w="1671">
                  <a:moveTo>
                    <a:pt x="1552" y="1632"/>
                  </a:moveTo>
                  <a:cubicBezTo>
                    <a:pt x="1452" y="1970"/>
                    <a:pt x="1253" y="2268"/>
                    <a:pt x="1074" y="2467"/>
                  </a:cubicBezTo>
                  <a:cubicBezTo>
                    <a:pt x="875" y="2646"/>
                    <a:pt x="656" y="2746"/>
                    <a:pt x="477" y="2686"/>
                  </a:cubicBezTo>
                  <a:cubicBezTo>
                    <a:pt x="378" y="2666"/>
                    <a:pt x="298" y="2586"/>
                    <a:pt x="239" y="2487"/>
                  </a:cubicBezTo>
                  <a:cubicBezTo>
                    <a:pt x="159" y="2388"/>
                    <a:pt x="99" y="2288"/>
                    <a:pt x="80" y="2149"/>
                  </a:cubicBezTo>
                  <a:cubicBezTo>
                    <a:pt x="0" y="1870"/>
                    <a:pt x="0" y="1532"/>
                    <a:pt x="99" y="1154"/>
                  </a:cubicBezTo>
                  <a:cubicBezTo>
                    <a:pt x="199" y="776"/>
                    <a:pt x="378" y="478"/>
                    <a:pt x="577" y="279"/>
                  </a:cubicBezTo>
                  <a:cubicBezTo>
                    <a:pt x="676" y="179"/>
                    <a:pt x="776" y="100"/>
                    <a:pt x="895" y="60"/>
                  </a:cubicBezTo>
                  <a:cubicBezTo>
                    <a:pt x="995" y="0"/>
                    <a:pt x="1114" y="0"/>
                    <a:pt x="1213" y="60"/>
                  </a:cubicBezTo>
                  <a:cubicBezTo>
                    <a:pt x="1412" y="140"/>
                    <a:pt x="1572" y="339"/>
                    <a:pt x="1651" y="597"/>
                  </a:cubicBezTo>
                  <a:cubicBezTo>
                    <a:pt x="1671" y="896"/>
                    <a:pt x="1651" y="1274"/>
                    <a:pt x="1552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5273075" y="5034750"/>
              <a:ext cx="59225" cy="169600"/>
            </a:xfrm>
            <a:custGeom>
              <a:rect b="b" l="l" r="r" t="t"/>
              <a:pathLst>
                <a:path extrusionOk="0" h="6784" w="2369">
                  <a:moveTo>
                    <a:pt x="339" y="6784"/>
                  </a:moveTo>
                  <a:lnTo>
                    <a:pt x="1" y="6664"/>
                  </a:lnTo>
                  <a:lnTo>
                    <a:pt x="1990" y="0"/>
                  </a:lnTo>
                  <a:lnTo>
                    <a:pt x="2368" y="12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5225825" y="5049675"/>
              <a:ext cx="171600" cy="71625"/>
            </a:xfrm>
            <a:custGeom>
              <a:rect b="b" l="l" r="r" t="t"/>
              <a:pathLst>
                <a:path extrusionOk="0" h="2865" w="6864">
                  <a:moveTo>
                    <a:pt x="6585" y="2865"/>
                  </a:moveTo>
                  <a:cubicBezTo>
                    <a:pt x="6566" y="2865"/>
                    <a:pt x="6526" y="2865"/>
                    <a:pt x="6526" y="2845"/>
                  </a:cubicBezTo>
                  <a:cubicBezTo>
                    <a:pt x="4716" y="1611"/>
                    <a:pt x="2627" y="895"/>
                    <a:pt x="140" y="617"/>
                  </a:cubicBezTo>
                  <a:cubicBezTo>
                    <a:pt x="41" y="617"/>
                    <a:pt x="1" y="478"/>
                    <a:pt x="21" y="299"/>
                  </a:cubicBezTo>
                  <a:cubicBezTo>
                    <a:pt x="41" y="120"/>
                    <a:pt x="160" y="0"/>
                    <a:pt x="260" y="20"/>
                  </a:cubicBezTo>
                  <a:cubicBezTo>
                    <a:pt x="2806" y="299"/>
                    <a:pt x="4914" y="1054"/>
                    <a:pt x="6764" y="2288"/>
                  </a:cubicBezTo>
                  <a:cubicBezTo>
                    <a:pt x="6864" y="2347"/>
                    <a:pt x="6864" y="2507"/>
                    <a:pt x="6804" y="2686"/>
                  </a:cubicBezTo>
                  <a:cubicBezTo>
                    <a:pt x="6764" y="2785"/>
                    <a:pt x="6665" y="2865"/>
                    <a:pt x="6585" y="28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2780025" y="43240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5" name="Google Shape;1515;p38"/>
          <p:cNvSpPr txBox="1"/>
          <p:nvPr>
            <p:ph hasCustomPrompt="1" type="title"/>
          </p:nvPr>
        </p:nvSpPr>
        <p:spPr>
          <a:xfrm>
            <a:off x="4462375" y="670225"/>
            <a:ext cx="39684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6" name="Google Shape;1516;p38"/>
          <p:cNvSpPr txBox="1"/>
          <p:nvPr>
            <p:ph idx="1" type="subTitle"/>
          </p:nvPr>
        </p:nvSpPr>
        <p:spPr>
          <a:xfrm>
            <a:off x="4462375" y="1428226"/>
            <a:ext cx="39684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17" name="Google Shape;1517;p38"/>
          <p:cNvSpPr txBox="1"/>
          <p:nvPr>
            <p:ph hasCustomPrompt="1" idx="2" type="title"/>
          </p:nvPr>
        </p:nvSpPr>
        <p:spPr>
          <a:xfrm>
            <a:off x="4462375" y="1967931"/>
            <a:ext cx="39684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8" name="Google Shape;1518;p38"/>
          <p:cNvSpPr txBox="1"/>
          <p:nvPr>
            <p:ph idx="3" type="subTitle"/>
          </p:nvPr>
        </p:nvSpPr>
        <p:spPr>
          <a:xfrm>
            <a:off x="4462375" y="2728503"/>
            <a:ext cx="39684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19" name="Google Shape;1519;p38"/>
          <p:cNvSpPr txBox="1"/>
          <p:nvPr>
            <p:ph hasCustomPrompt="1" idx="4" type="title"/>
          </p:nvPr>
        </p:nvSpPr>
        <p:spPr>
          <a:xfrm>
            <a:off x="4462375" y="3265638"/>
            <a:ext cx="39684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0" name="Google Shape;1520;p38"/>
          <p:cNvSpPr txBox="1"/>
          <p:nvPr>
            <p:ph idx="5" type="subTitle"/>
          </p:nvPr>
        </p:nvSpPr>
        <p:spPr>
          <a:xfrm>
            <a:off x="4462375" y="4028781"/>
            <a:ext cx="39684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9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39"/>
          <p:cNvSpPr/>
          <p:nvPr/>
        </p:nvSpPr>
        <p:spPr>
          <a:xfrm flipH="1">
            <a:off x="6360602" y="-1412897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4" name="Google Shape;1524;p39"/>
          <p:cNvGrpSpPr/>
          <p:nvPr/>
        </p:nvGrpSpPr>
        <p:grpSpPr>
          <a:xfrm rot="-2261171">
            <a:off x="-5240863" y="1022981"/>
            <a:ext cx="8983937" cy="1968396"/>
            <a:chOff x="726100" y="-203500"/>
            <a:chExt cx="5400400" cy="1183150"/>
          </a:xfrm>
        </p:grpSpPr>
        <p:sp>
          <p:nvSpPr>
            <p:cNvPr id="1525" name="Google Shape;1525;p39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9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9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9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9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9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9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9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9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9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9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01" name="Google Shape;160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167807">
            <a:off x="-159667" y="2618849"/>
            <a:ext cx="1324457" cy="18893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02" name="Google Shape;1602;p39"/>
          <p:cNvSpPr txBox="1"/>
          <p:nvPr>
            <p:ph hasCustomPrompt="1" type="title"/>
          </p:nvPr>
        </p:nvSpPr>
        <p:spPr>
          <a:xfrm>
            <a:off x="1177363" y="1988983"/>
            <a:ext cx="1593600" cy="46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3" name="Google Shape;1603;p39"/>
          <p:cNvSpPr txBox="1"/>
          <p:nvPr>
            <p:ph idx="1" type="subTitle"/>
          </p:nvPr>
        </p:nvSpPr>
        <p:spPr>
          <a:xfrm>
            <a:off x="887563" y="368505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04" name="Google Shape;1604;p39"/>
          <p:cNvSpPr txBox="1"/>
          <p:nvPr>
            <p:ph idx="2" type="subTitle"/>
          </p:nvPr>
        </p:nvSpPr>
        <p:spPr>
          <a:xfrm>
            <a:off x="887563" y="3197100"/>
            <a:ext cx="2173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05" name="Google Shape;1605;p39"/>
          <p:cNvSpPr txBox="1"/>
          <p:nvPr>
            <p:ph hasCustomPrompt="1" idx="3" type="title"/>
          </p:nvPr>
        </p:nvSpPr>
        <p:spPr>
          <a:xfrm>
            <a:off x="3826887" y="1988983"/>
            <a:ext cx="1592100" cy="46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6" name="Google Shape;1606;p39"/>
          <p:cNvSpPr txBox="1"/>
          <p:nvPr>
            <p:ph idx="4" type="subTitle"/>
          </p:nvPr>
        </p:nvSpPr>
        <p:spPr>
          <a:xfrm>
            <a:off x="3536337" y="368505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07" name="Google Shape;1607;p39"/>
          <p:cNvSpPr txBox="1"/>
          <p:nvPr>
            <p:ph idx="5" type="subTitle"/>
          </p:nvPr>
        </p:nvSpPr>
        <p:spPr>
          <a:xfrm>
            <a:off x="3536337" y="3197100"/>
            <a:ext cx="2173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08" name="Google Shape;1608;p39"/>
          <p:cNvSpPr txBox="1"/>
          <p:nvPr>
            <p:ph hasCustomPrompt="1" idx="6" type="title"/>
          </p:nvPr>
        </p:nvSpPr>
        <p:spPr>
          <a:xfrm>
            <a:off x="6373787" y="1988983"/>
            <a:ext cx="1592100" cy="46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9" name="Google Shape;1609;p39"/>
          <p:cNvSpPr txBox="1"/>
          <p:nvPr>
            <p:ph idx="7" type="subTitle"/>
          </p:nvPr>
        </p:nvSpPr>
        <p:spPr>
          <a:xfrm>
            <a:off x="6083237" y="368505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10" name="Google Shape;1610;p39"/>
          <p:cNvSpPr txBox="1"/>
          <p:nvPr>
            <p:ph idx="8" type="subTitle"/>
          </p:nvPr>
        </p:nvSpPr>
        <p:spPr>
          <a:xfrm>
            <a:off x="6083237" y="3197100"/>
            <a:ext cx="21732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11" name="Google Shape;1611;p39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40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4" name="Google Shape;1614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15" name="Google Shape;1615;p40"/>
          <p:cNvSpPr/>
          <p:nvPr/>
        </p:nvSpPr>
        <p:spPr>
          <a:xfrm flipH="1" rot="-5400000">
            <a:off x="-119898" y="-2520722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6" name="Google Shape;1616;p40"/>
          <p:cNvGrpSpPr/>
          <p:nvPr/>
        </p:nvGrpSpPr>
        <p:grpSpPr>
          <a:xfrm rot="-854971">
            <a:off x="4968763" y="4154127"/>
            <a:ext cx="5594673" cy="1225856"/>
            <a:chOff x="726100" y="-203500"/>
            <a:chExt cx="5400400" cy="1183150"/>
          </a:xfrm>
        </p:grpSpPr>
        <p:sp>
          <p:nvSpPr>
            <p:cNvPr id="1617" name="Google Shape;1617;p40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0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0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0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0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40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0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0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40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40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0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0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40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0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0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0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0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0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0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0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0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0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0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0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0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0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0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0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0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40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40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0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0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0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0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0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0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0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40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0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0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0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0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0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0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0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0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0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0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0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0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0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0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0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0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0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0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40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40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0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3" name="Google Shape;1693;p40"/>
          <p:cNvSpPr/>
          <p:nvPr/>
        </p:nvSpPr>
        <p:spPr>
          <a:xfrm>
            <a:off x="8430775" y="-122250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4" name="Google Shape;1694;p40"/>
          <p:cNvGrpSpPr/>
          <p:nvPr/>
        </p:nvGrpSpPr>
        <p:grpSpPr>
          <a:xfrm>
            <a:off x="194162" y="3106957"/>
            <a:ext cx="226704" cy="226704"/>
            <a:chOff x="4748900" y="3722325"/>
            <a:chExt cx="140775" cy="140775"/>
          </a:xfrm>
        </p:grpSpPr>
        <p:sp>
          <p:nvSpPr>
            <p:cNvPr id="1695" name="Google Shape;1695;p40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0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0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0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0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0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0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0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3" name="Google Shape;1703;p40"/>
          <p:cNvSpPr/>
          <p:nvPr/>
        </p:nvSpPr>
        <p:spPr>
          <a:xfrm>
            <a:off x="420875" y="4098750"/>
            <a:ext cx="125053" cy="125000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40"/>
          <p:cNvSpPr/>
          <p:nvPr/>
        </p:nvSpPr>
        <p:spPr>
          <a:xfrm>
            <a:off x="7324200" y="246962"/>
            <a:ext cx="85648" cy="85623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5" name="Google Shape;1705;p40"/>
          <p:cNvGrpSpPr/>
          <p:nvPr/>
        </p:nvGrpSpPr>
        <p:grpSpPr>
          <a:xfrm rot="1097863">
            <a:off x="-1831901" y="3692585"/>
            <a:ext cx="8984191" cy="1968495"/>
            <a:chOff x="726100" y="-203500"/>
            <a:chExt cx="5400400" cy="1183150"/>
          </a:xfrm>
        </p:grpSpPr>
        <p:sp>
          <p:nvSpPr>
            <p:cNvPr id="1706" name="Google Shape;1706;p40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0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0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0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0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0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0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0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0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2" name="Google Shape;1782;p40"/>
          <p:cNvGrpSpPr/>
          <p:nvPr/>
        </p:nvGrpSpPr>
        <p:grpSpPr>
          <a:xfrm rot="1097863">
            <a:off x="-1242576" y="3293085"/>
            <a:ext cx="8984191" cy="1968495"/>
            <a:chOff x="726100" y="-203500"/>
            <a:chExt cx="5400400" cy="1183150"/>
          </a:xfrm>
        </p:grpSpPr>
        <p:sp>
          <p:nvSpPr>
            <p:cNvPr id="1783" name="Google Shape;1783;p40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41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1" name="Google Shape;1861;p41"/>
          <p:cNvSpPr/>
          <p:nvPr/>
        </p:nvSpPr>
        <p:spPr>
          <a:xfrm>
            <a:off x="-876762" y="-757809"/>
            <a:ext cx="3220498" cy="4740260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62" name="Google Shape;1862;p41"/>
          <p:cNvGrpSpPr/>
          <p:nvPr/>
        </p:nvGrpSpPr>
        <p:grpSpPr>
          <a:xfrm rot="1519503">
            <a:off x="4088518" y="-1069767"/>
            <a:ext cx="8983981" cy="1968424"/>
            <a:chOff x="726100" y="-203500"/>
            <a:chExt cx="5400400" cy="1183150"/>
          </a:xfrm>
        </p:grpSpPr>
        <p:sp>
          <p:nvSpPr>
            <p:cNvPr id="1863" name="Google Shape;1863;p41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1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1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1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41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41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1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41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41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1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1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1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41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1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1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9" name="Google Shape;1939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42"/>
          <p:cNvSpPr/>
          <p:nvPr/>
        </p:nvSpPr>
        <p:spPr>
          <a:xfrm>
            <a:off x="-15300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42"/>
          <p:cNvSpPr txBox="1"/>
          <p:nvPr>
            <p:ph type="title"/>
          </p:nvPr>
        </p:nvSpPr>
        <p:spPr>
          <a:xfrm>
            <a:off x="720000" y="445025"/>
            <a:ext cx="7704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43" name="Google Shape;1943;p42"/>
          <p:cNvSpPr/>
          <p:nvPr/>
        </p:nvSpPr>
        <p:spPr>
          <a:xfrm flipH="1" rot="5400000">
            <a:off x="5334102" y="1295428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4" name="Google Shape;1944;p42"/>
          <p:cNvGrpSpPr/>
          <p:nvPr/>
        </p:nvGrpSpPr>
        <p:grpSpPr>
          <a:xfrm rot="1871931">
            <a:off x="-3397604" y="3356025"/>
            <a:ext cx="8983466" cy="1968575"/>
            <a:chOff x="726100" y="-203500"/>
            <a:chExt cx="5400400" cy="1183150"/>
          </a:xfrm>
        </p:grpSpPr>
        <p:sp>
          <p:nvSpPr>
            <p:cNvPr id="1945" name="Google Shape;1945;p42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42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2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2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2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2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2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2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2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2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2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2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2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2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2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2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2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2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2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2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2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2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2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2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2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2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2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2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2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2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2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2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2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2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2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2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2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2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2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2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2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2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2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2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2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2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2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2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2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2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2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2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2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2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2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2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2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2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2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2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42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42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42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2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42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42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42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43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3" name="Google Shape;2023;p43"/>
          <p:cNvSpPr/>
          <p:nvPr/>
        </p:nvSpPr>
        <p:spPr>
          <a:xfrm flipH="1">
            <a:off x="-402025" y="1456444"/>
            <a:ext cx="7987967" cy="4635975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4" name="Google Shape;2024;p43"/>
          <p:cNvSpPr/>
          <p:nvPr/>
        </p:nvSpPr>
        <p:spPr>
          <a:xfrm rot="5400000">
            <a:off x="6305377" y="-2155955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43"/>
          <p:cNvSpPr txBox="1"/>
          <p:nvPr>
            <p:ph type="title"/>
          </p:nvPr>
        </p:nvSpPr>
        <p:spPr>
          <a:xfrm>
            <a:off x="2347963" y="45007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26" name="Google Shape;2026;p43"/>
          <p:cNvSpPr txBox="1"/>
          <p:nvPr>
            <p:ph idx="1" type="subTitle"/>
          </p:nvPr>
        </p:nvSpPr>
        <p:spPr>
          <a:xfrm>
            <a:off x="2347925" y="1751525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27" name="Google Shape;2027;p43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This presentation template was created by </a:t>
            </a:r>
            <a:r>
              <a:rPr b="1" lang="en" sz="1200">
                <a:solidFill>
                  <a:schemeClr val="hlink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b="1"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44"/>
          <p:cNvSpPr/>
          <p:nvPr/>
        </p:nvSpPr>
        <p:spPr>
          <a:xfrm>
            <a:off x="-15300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0" name="Google Shape;2030;p44"/>
          <p:cNvSpPr/>
          <p:nvPr/>
        </p:nvSpPr>
        <p:spPr>
          <a:xfrm>
            <a:off x="3341225" y="948844"/>
            <a:ext cx="7987967" cy="4635975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44"/>
          <p:cNvSpPr/>
          <p:nvPr/>
        </p:nvSpPr>
        <p:spPr>
          <a:xfrm flipH="1" rot="-5400000">
            <a:off x="557055" y="-2155955"/>
            <a:ext cx="4064736" cy="5982895"/>
          </a:xfrm>
          <a:custGeom>
            <a:rect b="b" l="l" r="r" t="t"/>
            <a:pathLst>
              <a:path extrusionOk="0" h="149535" w="101593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2" name="Google Shape;2032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9213" y="2280214"/>
            <a:ext cx="921276" cy="10100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33" name="Google Shape;20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27664">
            <a:off x="8540921" y="2394340"/>
            <a:ext cx="1357701" cy="32247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34" name="Google Shape;203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122142">
            <a:off x="6703904" y="-3293618"/>
            <a:ext cx="2675241" cy="536018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45"/>
          <p:cNvSpPr/>
          <p:nvPr/>
        </p:nvSpPr>
        <p:spPr>
          <a:xfrm>
            <a:off x="-15300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45"/>
          <p:cNvSpPr/>
          <p:nvPr/>
        </p:nvSpPr>
        <p:spPr>
          <a:xfrm rot="10678613">
            <a:off x="-1358425" y="-885646"/>
            <a:ext cx="7988108" cy="4636057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45"/>
          <p:cNvSpPr/>
          <p:nvPr/>
        </p:nvSpPr>
        <p:spPr>
          <a:xfrm rot="-125405">
            <a:off x="3055183" y="1392869"/>
            <a:ext cx="7988098" cy="4636051"/>
          </a:xfrm>
          <a:custGeom>
            <a:rect b="b" l="l" r="r" t="t"/>
            <a:pathLst>
              <a:path extrusionOk="0" h="80228" w="138236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9" name="Google Shape;2039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75666" y="2683950"/>
            <a:ext cx="2298392" cy="373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2_1">
    <p:bg>
      <p:bgPr>
        <a:solidFill>
          <a:schemeClr val="accent4"/>
        </a:solidFill>
      </p:bgPr>
    </p:bg>
    <p:spTree>
      <p:nvGrpSpPr>
        <p:cNvPr id="2040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1" name="Google Shape;2041;p46"/>
          <p:cNvGrpSpPr/>
          <p:nvPr/>
        </p:nvGrpSpPr>
        <p:grpSpPr>
          <a:xfrm>
            <a:off x="7785137" y="4082535"/>
            <a:ext cx="1258993" cy="1313658"/>
            <a:chOff x="8085825" y="1477998"/>
            <a:chExt cx="1383661" cy="1443739"/>
          </a:xfrm>
        </p:grpSpPr>
        <p:sp>
          <p:nvSpPr>
            <p:cNvPr id="2042" name="Google Shape;2042;p46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rect b="b" l="l" r="r" t="t"/>
              <a:pathLst>
                <a:path extrusionOk="0" h="29138" w="5835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rect b="b" l="l" r="r" t="t"/>
              <a:pathLst>
                <a:path extrusionOk="0" h="30080" w="6959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rect b="b" l="l" r="r" t="t"/>
              <a:pathLst>
                <a:path extrusionOk="0" h="29989" w="6077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rect b="b" l="l" r="r" t="t"/>
              <a:pathLst>
                <a:path extrusionOk="0" h="29272" w="6472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6" name="Google Shape;2046;p46"/>
          <p:cNvSpPr/>
          <p:nvPr/>
        </p:nvSpPr>
        <p:spPr>
          <a:xfrm flipH="1" rot="8317524">
            <a:off x="8209642" y="-151808"/>
            <a:ext cx="828428" cy="1256301"/>
          </a:xfrm>
          <a:custGeom>
            <a:rect b="b" l="l" r="r" t="t"/>
            <a:pathLst>
              <a:path extrusionOk="0" h="23454" w="15466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p46"/>
          <p:cNvSpPr/>
          <p:nvPr/>
        </p:nvSpPr>
        <p:spPr>
          <a:xfrm flipH="1">
            <a:off x="-361612" y="-407243"/>
            <a:ext cx="1866353" cy="1551439"/>
          </a:xfrm>
          <a:custGeom>
            <a:rect b="b" l="l" r="r" t="t"/>
            <a:pathLst>
              <a:path extrusionOk="0" h="40107" w="48248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8" name="Google Shape;2048;p46"/>
          <p:cNvGrpSpPr/>
          <p:nvPr/>
        </p:nvGrpSpPr>
        <p:grpSpPr>
          <a:xfrm flipH="1" rot="5400000">
            <a:off x="7743839" y="108496"/>
            <a:ext cx="1270599" cy="1053621"/>
            <a:chOff x="-142022" y="90588"/>
            <a:chExt cx="1270599" cy="1053621"/>
          </a:xfrm>
        </p:grpSpPr>
        <p:sp>
          <p:nvSpPr>
            <p:cNvPr id="2049" name="Google Shape;2049;p46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rect b="b" l="l" r="r" t="t"/>
              <a:pathLst>
                <a:path extrusionOk="0" h="6440" w="7597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rect b="b" l="l" r="r" t="t"/>
              <a:pathLst>
                <a:path extrusionOk="0" h="5121" w="6139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rect b="b" l="l" r="r" t="t"/>
              <a:pathLst>
                <a:path extrusionOk="0" h="5770" w="7019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rect b="b" l="l" r="r" t="t"/>
              <a:pathLst>
                <a:path extrusionOk="0" h="6860" w="6898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rect b="b" l="l" r="r" t="t"/>
              <a:pathLst>
                <a:path extrusionOk="0" h="5784" w="6382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rect b="b" l="l" r="r" t="t"/>
              <a:pathLst>
                <a:path extrusionOk="0" h="3252" w="3252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rect b="b" l="l" r="r" t="t"/>
              <a:pathLst>
                <a:path extrusionOk="0" h="4619" w="4954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rect b="b" l="l" r="r" t="t"/>
              <a:pathLst>
                <a:path extrusionOk="0" h="5596" w="4285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rect b="b" l="l" r="r" t="t"/>
              <a:pathLst>
                <a:path extrusionOk="0" h="3973" w="5044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rect b="b" l="l" r="r" t="t"/>
              <a:pathLst>
                <a:path extrusionOk="0" h="4801" w="5287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rect b="b" l="l" r="r" t="t"/>
              <a:pathLst>
                <a:path extrusionOk="0" h="3443" w="3008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rect b="b" l="l" r="r" t="t"/>
              <a:pathLst>
                <a:path extrusionOk="0" h="4372" w="5895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rect b="b" l="l" r="r" t="t"/>
              <a:pathLst>
                <a:path extrusionOk="0" h="3548" w="4497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rect b="b" l="l" r="r" t="t"/>
              <a:pathLst>
                <a:path extrusionOk="0" h="3040" w="3222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3" name="Google Shape;2063;p46"/>
          <p:cNvSpPr/>
          <p:nvPr/>
        </p:nvSpPr>
        <p:spPr>
          <a:xfrm flipH="1" rot="1095766">
            <a:off x="8352990" y="1388632"/>
            <a:ext cx="315634" cy="341626"/>
          </a:xfrm>
          <a:custGeom>
            <a:rect b="b" l="l" r="r" t="t"/>
            <a:pathLst>
              <a:path extrusionOk="0" h="9989" w="9229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4" name="Google Shape;2064;p46"/>
          <p:cNvGrpSpPr/>
          <p:nvPr/>
        </p:nvGrpSpPr>
        <p:grpSpPr>
          <a:xfrm flipH="1">
            <a:off x="-50718" y="742199"/>
            <a:ext cx="538722" cy="479299"/>
            <a:chOff x="5927389" y="663096"/>
            <a:chExt cx="595931" cy="530198"/>
          </a:xfrm>
        </p:grpSpPr>
        <p:sp>
          <p:nvSpPr>
            <p:cNvPr id="2065" name="Google Shape;2065;p46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rect b="b" l="l" r="r" t="t"/>
              <a:pathLst>
                <a:path extrusionOk="0" h="11024" w="9692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rect b="b" l="l" r="r" t="t"/>
              <a:pathLst>
                <a:path extrusionOk="0" h="11318" w="4835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7" name="Google Shape;2067;p46"/>
          <p:cNvSpPr/>
          <p:nvPr/>
        </p:nvSpPr>
        <p:spPr>
          <a:xfrm flipH="1">
            <a:off x="8396768" y="3866400"/>
            <a:ext cx="454182" cy="479298"/>
          </a:xfrm>
          <a:custGeom>
            <a:rect b="b" l="l" r="r" t="t"/>
            <a:pathLst>
              <a:path extrusionOk="0" h="15648" w="14828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46"/>
          <p:cNvSpPr/>
          <p:nvPr/>
        </p:nvSpPr>
        <p:spPr>
          <a:xfrm rot="5714785">
            <a:off x="420106" y="4258475"/>
            <a:ext cx="373585" cy="1285586"/>
          </a:xfrm>
          <a:custGeom>
            <a:rect b="b" l="l" r="r" t="t"/>
            <a:pathLst>
              <a:path extrusionOk="0" h="46009" w="1337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9" name="Google Shape;2069;p46"/>
          <p:cNvSpPr/>
          <p:nvPr/>
        </p:nvSpPr>
        <p:spPr>
          <a:xfrm rot="4745172">
            <a:off x="269134" y="4120426"/>
            <a:ext cx="310725" cy="1051088"/>
          </a:xfrm>
          <a:custGeom>
            <a:rect b="b" l="l" r="r" t="t"/>
            <a:pathLst>
              <a:path extrusionOk="0" h="37619" w="11121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1">
    <p:bg>
      <p:bgPr>
        <a:solidFill>
          <a:schemeClr val="accent2"/>
        </a:solidFill>
      </p:bgPr>
    </p:bg>
    <p:spTree>
      <p:nvGrpSpPr>
        <p:cNvPr id="2070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1" name="Google Shape;2071;p47"/>
          <p:cNvGrpSpPr/>
          <p:nvPr/>
        </p:nvGrpSpPr>
        <p:grpSpPr>
          <a:xfrm>
            <a:off x="52450" y="4344351"/>
            <a:ext cx="1219992" cy="1237898"/>
            <a:chOff x="727288" y="3991176"/>
            <a:chExt cx="1219992" cy="1237898"/>
          </a:xfrm>
        </p:grpSpPr>
        <p:sp>
          <p:nvSpPr>
            <p:cNvPr id="2072" name="Google Shape;2072;p47"/>
            <p:cNvSpPr/>
            <p:nvPr/>
          </p:nvSpPr>
          <p:spPr>
            <a:xfrm>
              <a:off x="727287" y="4086500"/>
              <a:ext cx="228805" cy="1142574"/>
            </a:xfrm>
            <a:custGeom>
              <a:rect b="b" l="l" r="r" t="t"/>
              <a:pathLst>
                <a:path extrusionOk="0" h="29138" w="5835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7"/>
            <p:cNvSpPr/>
            <p:nvPr/>
          </p:nvSpPr>
          <p:spPr>
            <a:xfrm>
              <a:off x="1034666" y="4018585"/>
              <a:ext cx="272880" cy="1179512"/>
            </a:xfrm>
            <a:custGeom>
              <a:rect b="b" l="l" r="r" t="t"/>
              <a:pathLst>
                <a:path extrusionOk="0" h="30080" w="6959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7"/>
            <p:cNvSpPr/>
            <p:nvPr/>
          </p:nvSpPr>
          <p:spPr>
            <a:xfrm>
              <a:off x="1400430" y="4009056"/>
              <a:ext cx="238294" cy="1175944"/>
            </a:xfrm>
            <a:custGeom>
              <a:rect b="b" l="l" r="r" t="t"/>
              <a:pathLst>
                <a:path extrusionOk="0" h="29989" w="6077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7"/>
            <p:cNvSpPr/>
            <p:nvPr/>
          </p:nvSpPr>
          <p:spPr>
            <a:xfrm>
              <a:off x="1693496" y="3991176"/>
              <a:ext cx="253783" cy="1147828"/>
            </a:xfrm>
            <a:custGeom>
              <a:rect b="b" l="l" r="r" t="t"/>
              <a:pathLst>
                <a:path extrusionOk="0" h="29272" w="6472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6" name="Google Shape;2076;p47"/>
          <p:cNvSpPr/>
          <p:nvPr/>
        </p:nvSpPr>
        <p:spPr>
          <a:xfrm flipH="1" rot="-5665102">
            <a:off x="318493" y="-271848"/>
            <a:ext cx="373565" cy="1285516"/>
          </a:xfrm>
          <a:custGeom>
            <a:rect b="b" l="l" r="r" t="t"/>
            <a:pathLst>
              <a:path extrusionOk="0" h="46009" w="1337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7" name="Google Shape;2077;p47"/>
          <p:cNvSpPr/>
          <p:nvPr/>
        </p:nvSpPr>
        <p:spPr>
          <a:xfrm rot="7898116">
            <a:off x="7817731" y="4003289"/>
            <a:ext cx="1395719" cy="1025883"/>
          </a:xfrm>
          <a:custGeom>
            <a:rect b="b" l="l" r="r" t="t"/>
            <a:pathLst>
              <a:path extrusionOk="0" h="37184" w="50589">
                <a:moveTo>
                  <a:pt x="36582" y="1562"/>
                </a:moveTo>
                <a:lnTo>
                  <a:pt x="36582" y="1592"/>
                </a:lnTo>
                <a:lnTo>
                  <a:pt x="36521" y="1623"/>
                </a:lnTo>
                <a:lnTo>
                  <a:pt x="36521" y="1592"/>
                </a:lnTo>
                <a:lnTo>
                  <a:pt x="36582" y="1562"/>
                </a:lnTo>
                <a:close/>
                <a:moveTo>
                  <a:pt x="39438" y="1410"/>
                </a:moveTo>
                <a:lnTo>
                  <a:pt x="39893" y="1501"/>
                </a:lnTo>
                <a:cubicBezTo>
                  <a:pt x="39833" y="1532"/>
                  <a:pt x="39802" y="1592"/>
                  <a:pt x="39741" y="1623"/>
                </a:cubicBezTo>
                <a:lnTo>
                  <a:pt x="39681" y="1623"/>
                </a:lnTo>
                <a:lnTo>
                  <a:pt x="39620" y="1532"/>
                </a:lnTo>
                <a:cubicBezTo>
                  <a:pt x="39559" y="1501"/>
                  <a:pt x="39498" y="1440"/>
                  <a:pt x="39438" y="1410"/>
                </a:cubicBezTo>
                <a:close/>
                <a:moveTo>
                  <a:pt x="38070" y="1319"/>
                </a:moveTo>
                <a:lnTo>
                  <a:pt x="38101" y="1380"/>
                </a:lnTo>
                <a:cubicBezTo>
                  <a:pt x="38131" y="1410"/>
                  <a:pt x="38131" y="1440"/>
                  <a:pt x="38131" y="1471"/>
                </a:cubicBezTo>
                <a:cubicBezTo>
                  <a:pt x="38131" y="1532"/>
                  <a:pt x="38131" y="1562"/>
                  <a:pt x="38162" y="1592"/>
                </a:cubicBezTo>
                <a:cubicBezTo>
                  <a:pt x="38162" y="1613"/>
                  <a:pt x="38162" y="1633"/>
                  <a:pt x="38162" y="1653"/>
                </a:cubicBezTo>
                <a:lnTo>
                  <a:pt x="38131" y="1592"/>
                </a:lnTo>
                <a:lnTo>
                  <a:pt x="38070" y="1532"/>
                </a:lnTo>
                <a:lnTo>
                  <a:pt x="38040" y="1471"/>
                </a:lnTo>
                <a:lnTo>
                  <a:pt x="37949" y="1410"/>
                </a:lnTo>
                <a:lnTo>
                  <a:pt x="37918" y="1380"/>
                </a:lnTo>
                <a:lnTo>
                  <a:pt x="37827" y="1349"/>
                </a:lnTo>
                <a:lnTo>
                  <a:pt x="37767" y="1349"/>
                </a:lnTo>
                <a:lnTo>
                  <a:pt x="37767" y="1319"/>
                </a:lnTo>
                <a:close/>
                <a:moveTo>
                  <a:pt x="38526" y="1319"/>
                </a:moveTo>
                <a:lnTo>
                  <a:pt x="39134" y="1349"/>
                </a:lnTo>
                <a:lnTo>
                  <a:pt x="39103" y="1380"/>
                </a:lnTo>
                <a:cubicBezTo>
                  <a:pt x="39012" y="1410"/>
                  <a:pt x="38891" y="1440"/>
                  <a:pt x="38800" y="1501"/>
                </a:cubicBezTo>
                <a:cubicBezTo>
                  <a:pt x="38739" y="1532"/>
                  <a:pt x="38708" y="1562"/>
                  <a:pt x="38678" y="1623"/>
                </a:cubicBezTo>
                <a:cubicBezTo>
                  <a:pt x="38648" y="1653"/>
                  <a:pt x="38617" y="1653"/>
                  <a:pt x="38587" y="1684"/>
                </a:cubicBezTo>
                <a:cubicBezTo>
                  <a:pt x="38587" y="1562"/>
                  <a:pt x="38556" y="1440"/>
                  <a:pt x="38526" y="1319"/>
                </a:cubicBezTo>
                <a:close/>
                <a:moveTo>
                  <a:pt x="40440" y="1866"/>
                </a:moveTo>
                <a:lnTo>
                  <a:pt x="40440" y="1896"/>
                </a:lnTo>
                <a:cubicBezTo>
                  <a:pt x="40440" y="1896"/>
                  <a:pt x="40440" y="1927"/>
                  <a:pt x="40440" y="1927"/>
                </a:cubicBezTo>
                <a:lnTo>
                  <a:pt x="40410" y="2018"/>
                </a:lnTo>
                <a:cubicBezTo>
                  <a:pt x="40379" y="1987"/>
                  <a:pt x="40379" y="1957"/>
                  <a:pt x="40349" y="1927"/>
                </a:cubicBezTo>
                <a:lnTo>
                  <a:pt x="40440" y="1866"/>
                </a:lnTo>
                <a:close/>
                <a:moveTo>
                  <a:pt x="33938" y="2048"/>
                </a:moveTo>
                <a:lnTo>
                  <a:pt x="33786" y="2170"/>
                </a:lnTo>
                <a:cubicBezTo>
                  <a:pt x="33786" y="2170"/>
                  <a:pt x="33786" y="2139"/>
                  <a:pt x="33786" y="2109"/>
                </a:cubicBezTo>
                <a:lnTo>
                  <a:pt x="33938" y="2048"/>
                </a:lnTo>
                <a:close/>
                <a:moveTo>
                  <a:pt x="33422" y="2413"/>
                </a:moveTo>
                <a:lnTo>
                  <a:pt x="33422" y="2443"/>
                </a:lnTo>
                <a:lnTo>
                  <a:pt x="33391" y="2443"/>
                </a:lnTo>
                <a:lnTo>
                  <a:pt x="33422" y="2413"/>
                </a:lnTo>
                <a:close/>
                <a:moveTo>
                  <a:pt x="40106" y="2261"/>
                </a:moveTo>
                <a:lnTo>
                  <a:pt x="40106" y="2322"/>
                </a:lnTo>
                <a:cubicBezTo>
                  <a:pt x="40106" y="2352"/>
                  <a:pt x="40106" y="2382"/>
                  <a:pt x="40136" y="2413"/>
                </a:cubicBezTo>
                <a:lnTo>
                  <a:pt x="40106" y="2413"/>
                </a:lnTo>
                <a:cubicBezTo>
                  <a:pt x="40076" y="2413"/>
                  <a:pt x="40045" y="2443"/>
                  <a:pt x="40015" y="2443"/>
                </a:cubicBezTo>
                <a:cubicBezTo>
                  <a:pt x="40045" y="2382"/>
                  <a:pt x="40076" y="2322"/>
                  <a:pt x="40106" y="2261"/>
                </a:cubicBezTo>
                <a:close/>
                <a:moveTo>
                  <a:pt x="41017" y="2352"/>
                </a:moveTo>
                <a:lnTo>
                  <a:pt x="41017" y="2382"/>
                </a:lnTo>
                <a:lnTo>
                  <a:pt x="41048" y="2382"/>
                </a:lnTo>
                <a:lnTo>
                  <a:pt x="41048" y="2413"/>
                </a:lnTo>
                <a:lnTo>
                  <a:pt x="41078" y="2443"/>
                </a:lnTo>
                <a:cubicBezTo>
                  <a:pt x="41078" y="2474"/>
                  <a:pt x="41078" y="2474"/>
                  <a:pt x="41078" y="2504"/>
                </a:cubicBezTo>
                <a:cubicBezTo>
                  <a:pt x="41078" y="2504"/>
                  <a:pt x="41078" y="2534"/>
                  <a:pt x="41078" y="2534"/>
                </a:cubicBezTo>
                <a:lnTo>
                  <a:pt x="40957" y="2625"/>
                </a:lnTo>
                <a:lnTo>
                  <a:pt x="40957" y="2352"/>
                </a:lnTo>
                <a:close/>
                <a:moveTo>
                  <a:pt x="38891" y="1957"/>
                </a:moveTo>
                <a:cubicBezTo>
                  <a:pt x="38921" y="1987"/>
                  <a:pt x="38951" y="1987"/>
                  <a:pt x="38982" y="1987"/>
                </a:cubicBezTo>
                <a:lnTo>
                  <a:pt x="39043" y="1987"/>
                </a:lnTo>
                <a:cubicBezTo>
                  <a:pt x="39012" y="2048"/>
                  <a:pt x="38982" y="2079"/>
                  <a:pt x="38951" y="2109"/>
                </a:cubicBezTo>
                <a:lnTo>
                  <a:pt x="38830" y="2291"/>
                </a:lnTo>
                <a:cubicBezTo>
                  <a:pt x="38739" y="2382"/>
                  <a:pt x="38678" y="2504"/>
                  <a:pt x="38617" y="2625"/>
                </a:cubicBezTo>
                <a:lnTo>
                  <a:pt x="38587" y="2625"/>
                </a:lnTo>
                <a:lnTo>
                  <a:pt x="38496" y="2656"/>
                </a:lnTo>
                <a:lnTo>
                  <a:pt x="38435" y="2686"/>
                </a:lnTo>
                <a:cubicBezTo>
                  <a:pt x="38465" y="2595"/>
                  <a:pt x="38496" y="2474"/>
                  <a:pt x="38496" y="2352"/>
                </a:cubicBezTo>
                <a:lnTo>
                  <a:pt x="38648" y="2139"/>
                </a:lnTo>
                <a:cubicBezTo>
                  <a:pt x="38678" y="2109"/>
                  <a:pt x="38739" y="2048"/>
                  <a:pt x="38769" y="1987"/>
                </a:cubicBezTo>
                <a:lnTo>
                  <a:pt x="38891" y="1957"/>
                </a:lnTo>
                <a:close/>
                <a:moveTo>
                  <a:pt x="37584" y="1744"/>
                </a:moveTo>
                <a:cubicBezTo>
                  <a:pt x="37584" y="1744"/>
                  <a:pt x="37584" y="1775"/>
                  <a:pt x="37584" y="1775"/>
                </a:cubicBezTo>
                <a:lnTo>
                  <a:pt x="37584" y="1927"/>
                </a:lnTo>
                <a:cubicBezTo>
                  <a:pt x="37584" y="2018"/>
                  <a:pt x="37584" y="2109"/>
                  <a:pt x="37584" y="2230"/>
                </a:cubicBezTo>
                <a:cubicBezTo>
                  <a:pt x="37584" y="2352"/>
                  <a:pt x="37523" y="2443"/>
                  <a:pt x="37493" y="2565"/>
                </a:cubicBezTo>
                <a:cubicBezTo>
                  <a:pt x="37463" y="2625"/>
                  <a:pt x="37402" y="2656"/>
                  <a:pt x="37372" y="2717"/>
                </a:cubicBezTo>
                <a:lnTo>
                  <a:pt x="37372" y="2504"/>
                </a:lnTo>
                <a:cubicBezTo>
                  <a:pt x="37372" y="2443"/>
                  <a:pt x="37432" y="2291"/>
                  <a:pt x="37463" y="2200"/>
                </a:cubicBezTo>
                <a:lnTo>
                  <a:pt x="37463" y="2139"/>
                </a:lnTo>
                <a:cubicBezTo>
                  <a:pt x="37493" y="2018"/>
                  <a:pt x="37554" y="1866"/>
                  <a:pt x="37584" y="1744"/>
                </a:cubicBezTo>
                <a:close/>
                <a:moveTo>
                  <a:pt x="42628" y="2352"/>
                </a:moveTo>
                <a:lnTo>
                  <a:pt x="42840" y="2443"/>
                </a:lnTo>
                <a:lnTo>
                  <a:pt x="43144" y="2595"/>
                </a:lnTo>
                <a:cubicBezTo>
                  <a:pt x="43053" y="2656"/>
                  <a:pt x="42962" y="2717"/>
                  <a:pt x="42871" y="2777"/>
                </a:cubicBezTo>
                <a:cubicBezTo>
                  <a:pt x="42871" y="2808"/>
                  <a:pt x="42840" y="2808"/>
                  <a:pt x="42840" y="2838"/>
                </a:cubicBezTo>
                <a:cubicBezTo>
                  <a:pt x="42810" y="2747"/>
                  <a:pt x="42780" y="2686"/>
                  <a:pt x="42780" y="2595"/>
                </a:cubicBezTo>
                <a:cubicBezTo>
                  <a:pt x="42749" y="2504"/>
                  <a:pt x="42689" y="2443"/>
                  <a:pt x="42628" y="2352"/>
                </a:cubicBezTo>
                <a:close/>
                <a:moveTo>
                  <a:pt x="39134" y="2443"/>
                </a:moveTo>
                <a:cubicBezTo>
                  <a:pt x="39134" y="2504"/>
                  <a:pt x="39103" y="2534"/>
                  <a:pt x="39073" y="2565"/>
                </a:cubicBezTo>
                <a:lnTo>
                  <a:pt x="38921" y="2899"/>
                </a:lnTo>
                <a:cubicBezTo>
                  <a:pt x="38921" y="2868"/>
                  <a:pt x="38921" y="2868"/>
                  <a:pt x="38891" y="2838"/>
                </a:cubicBezTo>
                <a:cubicBezTo>
                  <a:pt x="38982" y="2686"/>
                  <a:pt x="39043" y="2565"/>
                  <a:pt x="39134" y="2443"/>
                </a:cubicBezTo>
                <a:close/>
                <a:moveTo>
                  <a:pt x="43143" y="3021"/>
                </a:moveTo>
                <a:lnTo>
                  <a:pt x="43143" y="3021"/>
                </a:lnTo>
                <a:cubicBezTo>
                  <a:pt x="43113" y="3051"/>
                  <a:pt x="43083" y="3082"/>
                  <a:pt x="43053" y="3142"/>
                </a:cubicBezTo>
                <a:lnTo>
                  <a:pt x="43053" y="3172"/>
                </a:lnTo>
                <a:lnTo>
                  <a:pt x="43023" y="3142"/>
                </a:lnTo>
                <a:lnTo>
                  <a:pt x="43143" y="3021"/>
                </a:lnTo>
                <a:close/>
                <a:moveTo>
                  <a:pt x="18686" y="2838"/>
                </a:moveTo>
                <a:cubicBezTo>
                  <a:pt x="18838" y="2838"/>
                  <a:pt x="18990" y="2868"/>
                  <a:pt x="19142" y="2899"/>
                </a:cubicBezTo>
                <a:lnTo>
                  <a:pt x="19172" y="2929"/>
                </a:lnTo>
                <a:lnTo>
                  <a:pt x="19415" y="2960"/>
                </a:lnTo>
                <a:lnTo>
                  <a:pt x="19385" y="2960"/>
                </a:lnTo>
                <a:lnTo>
                  <a:pt x="19263" y="3020"/>
                </a:lnTo>
                <a:cubicBezTo>
                  <a:pt x="19142" y="3051"/>
                  <a:pt x="19051" y="3112"/>
                  <a:pt x="18929" y="3172"/>
                </a:cubicBezTo>
                <a:lnTo>
                  <a:pt x="18868" y="3203"/>
                </a:lnTo>
                <a:lnTo>
                  <a:pt x="18808" y="3112"/>
                </a:lnTo>
                <a:cubicBezTo>
                  <a:pt x="18808" y="3051"/>
                  <a:pt x="18777" y="3020"/>
                  <a:pt x="18717" y="2960"/>
                </a:cubicBezTo>
                <a:cubicBezTo>
                  <a:pt x="18717" y="2929"/>
                  <a:pt x="18717" y="2868"/>
                  <a:pt x="18686" y="2838"/>
                </a:cubicBezTo>
                <a:close/>
                <a:moveTo>
                  <a:pt x="43813" y="3142"/>
                </a:moveTo>
                <a:lnTo>
                  <a:pt x="43904" y="3172"/>
                </a:lnTo>
                <a:cubicBezTo>
                  <a:pt x="43873" y="3203"/>
                  <a:pt x="43843" y="3233"/>
                  <a:pt x="43813" y="3294"/>
                </a:cubicBezTo>
                <a:lnTo>
                  <a:pt x="43752" y="3263"/>
                </a:lnTo>
                <a:cubicBezTo>
                  <a:pt x="43691" y="3233"/>
                  <a:pt x="43630" y="3233"/>
                  <a:pt x="43600" y="3203"/>
                </a:cubicBezTo>
                <a:lnTo>
                  <a:pt x="43448" y="3203"/>
                </a:lnTo>
                <a:lnTo>
                  <a:pt x="43509" y="3172"/>
                </a:lnTo>
                <a:lnTo>
                  <a:pt x="43539" y="3172"/>
                </a:lnTo>
                <a:cubicBezTo>
                  <a:pt x="43570" y="3172"/>
                  <a:pt x="43600" y="3142"/>
                  <a:pt x="43630" y="3142"/>
                </a:cubicBezTo>
                <a:close/>
                <a:moveTo>
                  <a:pt x="19567" y="3263"/>
                </a:moveTo>
                <a:lnTo>
                  <a:pt x="19598" y="3294"/>
                </a:lnTo>
                <a:lnTo>
                  <a:pt x="19567" y="3324"/>
                </a:lnTo>
                <a:lnTo>
                  <a:pt x="19506" y="3294"/>
                </a:lnTo>
                <a:lnTo>
                  <a:pt x="19446" y="3294"/>
                </a:lnTo>
                <a:lnTo>
                  <a:pt x="19537" y="3263"/>
                </a:lnTo>
                <a:close/>
                <a:moveTo>
                  <a:pt x="16316" y="2899"/>
                </a:moveTo>
                <a:lnTo>
                  <a:pt x="16316" y="2899"/>
                </a:lnTo>
                <a:cubicBezTo>
                  <a:pt x="16286" y="2960"/>
                  <a:pt x="16256" y="2990"/>
                  <a:pt x="16256" y="3020"/>
                </a:cubicBezTo>
                <a:lnTo>
                  <a:pt x="16164" y="3172"/>
                </a:lnTo>
                <a:cubicBezTo>
                  <a:pt x="16164" y="3203"/>
                  <a:pt x="16134" y="3263"/>
                  <a:pt x="16104" y="3294"/>
                </a:cubicBezTo>
                <a:lnTo>
                  <a:pt x="16073" y="3385"/>
                </a:lnTo>
                <a:lnTo>
                  <a:pt x="15982" y="3446"/>
                </a:lnTo>
                <a:lnTo>
                  <a:pt x="16012" y="3294"/>
                </a:lnTo>
                <a:cubicBezTo>
                  <a:pt x="16073" y="3203"/>
                  <a:pt x="16164" y="3112"/>
                  <a:pt x="16225" y="3020"/>
                </a:cubicBezTo>
                <a:lnTo>
                  <a:pt x="16316" y="2899"/>
                </a:lnTo>
                <a:close/>
                <a:moveTo>
                  <a:pt x="20965" y="3415"/>
                </a:moveTo>
                <a:lnTo>
                  <a:pt x="21056" y="3446"/>
                </a:lnTo>
                <a:lnTo>
                  <a:pt x="20965" y="3446"/>
                </a:lnTo>
                <a:lnTo>
                  <a:pt x="20965" y="3415"/>
                </a:lnTo>
                <a:close/>
                <a:moveTo>
                  <a:pt x="18322" y="3263"/>
                </a:moveTo>
                <a:cubicBezTo>
                  <a:pt x="18322" y="3324"/>
                  <a:pt x="18322" y="3385"/>
                  <a:pt x="18322" y="3415"/>
                </a:cubicBezTo>
                <a:lnTo>
                  <a:pt x="18322" y="3476"/>
                </a:lnTo>
                <a:cubicBezTo>
                  <a:pt x="18322" y="3415"/>
                  <a:pt x="18322" y="3385"/>
                  <a:pt x="18291" y="3324"/>
                </a:cubicBezTo>
                <a:lnTo>
                  <a:pt x="18291" y="3294"/>
                </a:lnTo>
                <a:lnTo>
                  <a:pt x="18322" y="3263"/>
                </a:lnTo>
                <a:close/>
                <a:moveTo>
                  <a:pt x="40987" y="3507"/>
                </a:moveTo>
                <a:lnTo>
                  <a:pt x="40926" y="3598"/>
                </a:lnTo>
                <a:lnTo>
                  <a:pt x="40926" y="3537"/>
                </a:lnTo>
                <a:cubicBezTo>
                  <a:pt x="40957" y="3537"/>
                  <a:pt x="40957" y="3537"/>
                  <a:pt x="40987" y="3507"/>
                </a:cubicBezTo>
                <a:close/>
                <a:moveTo>
                  <a:pt x="17744" y="3263"/>
                </a:moveTo>
                <a:cubicBezTo>
                  <a:pt x="17775" y="3263"/>
                  <a:pt x="17805" y="3294"/>
                  <a:pt x="17835" y="3294"/>
                </a:cubicBezTo>
                <a:lnTo>
                  <a:pt x="17835" y="3324"/>
                </a:lnTo>
                <a:lnTo>
                  <a:pt x="17653" y="3628"/>
                </a:lnTo>
                <a:cubicBezTo>
                  <a:pt x="17684" y="3507"/>
                  <a:pt x="17714" y="3385"/>
                  <a:pt x="17714" y="3263"/>
                </a:cubicBezTo>
                <a:close/>
                <a:moveTo>
                  <a:pt x="33847" y="3507"/>
                </a:moveTo>
                <a:lnTo>
                  <a:pt x="33847" y="3598"/>
                </a:lnTo>
                <a:cubicBezTo>
                  <a:pt x="33847" y="3628"/>
                  <a:pt x="33847" y="3658"/>
                  <a:pt x="33847" y="3719"/>
                </a:cubicBezTo>
                <a:lnTo>
                  <a:pt x="33695" y="3689"/>
                </a:lnTo>
                <a:lnTo>
                  <a:pt x="33847" y="3507"/>
                </a:lnTo>
                <a:close/>
                <a:moveTo>
                  <a:pt x="44633" y="3567"/>
                </a:moveTo>
                <a:cubicBezTo>
                  <a:pt x="44633" y="3598"/>
                  <a:pt x="44633" y="3628"/>
                  <a:pt x="44663" y="3658"/>
                </a:cubicBezTo>
                <a:cubicBezTo>
                  <a:pt x="44663" y="3689"/>
                  <a:pt x="44694" y="3750"/>
                  <a:pt x="44694" y="3810"/>
                </a:cubicBezTo>
                <a:lnTo>
                  <a:pt x="44633" y="3841"/>
                </a:lnTo>
                <a:lnTo>
                  <a:pt x="44633" y="3810"/>
                </a:lnTo>
                <a:lnTo>
                  <a:pt x="44633" y="3567"/>
                </a:lnTo>
                <a:close/>
                <a:moveTo>
                  <a:pt x="15557" y="2747"/>
                </a:moveTo>
                <a:lnTo>
                  <a:pt x="15557" y="2838"/>
                </a:lnTo>
                <a:cubicBezTo>
                  <a:pt x="15526" y="2929"/>
                  <a:pt x="15526" y="3020"/>
                  <a:pt x="15466" y="3112"/>
                </a:cubicBezTo>
                <a:cubicBezTo>
                  <a:pt x="15435" y="3233"/>
                  <a:pt x="15374" y="3355"/>
                  <a:pt x="15314" y="3446"/>
                </a:cubicBezTo>
                <a:cubicBezTo>
                  <a:pt x="15101" y="3598"/>
                  <a:pt x="14888" y="3750"/>
                  <a:pt x="14645" y="3871"/>
                </a:cubicBezTo>
                <a:cubicBezTo>
                  <a:pt x="14645" y="3871"/>
                  <a:pt x="14645" y="3841"/>
                  <a:pt x="14645" y="3841"/>
                </a:cubicBezTo>
                <a:cubicBezTo>
                  <a:pt x="14706" y="3719"/>
                  <a:pt x="14736" y="3628"/>
                  <a:pt x="14736" y="3537"/>
                </a:cubicBezTo>
                <a:cubicBezTo>
                  <a:pt x="14767" y="3446"/>
                  <a:pt x="14767" y="3385"/>
                  <a:pt x="14797" y="3324"/>
                </a:cubicBezTo>
                <a:cubicBezTo>
                  <a:pt x="14919" y="3172"/>
                  <a:pt x="15071" y="2990"/>
                  <a:pt x="15253" y="2868"/>
                </a:cubicBezTo>
                <a:lnTo>
                  <a:pt x="15405" y="2777"/>
                </a:lnTo>
                <a:lnTo>
                  <a:pt x="15557" y="2747"/>
                </a:lnTo>
                <a:close/>
                <a:moveTo>
                  <a:pt x="19780" y="3658"/>
                </a:moveTo>
                <a:cubicBezTo>
                  <a:pt x="19780" y="3719"/>
                  <a:pt x="19780" y="3780"/>
                  <a:pt x="19780" y="3841"/>
                </a:cubicBezTo>
                <a:lnTo>
                  <a:pt x="19780" y="3871"/>
                </a:lnTo>
                <a:lnTo>
                  <a:pt x="19750" y="3871"/>
                </a:lnTo>
                <a:cubicBezTo>
                  <a:pt x="19750" y="3841"/>
                  <a:pt x="19750" y="3810"/>
                  <a:pt x="19750" y="3750"/>
                </a:cubicBezTo>
                <a:lnTo>
                  <a:pt x="19719" y="3719"/>
                </a:lnTo>
                <a:lnTo>
                  <a:pt x="19780" y="3658"/>
                </a:lnTo>
                <a:close/>
                <a:moveTo>
                  <a:pt x="20418" y="3324"/>
                </a:moveTo>
                <a:lnTo>
                  <a:pt x="20479" y="3355"/>
                </a:lnTo>
                <a:lnTo>
                  <a:pt x="20540" y="3446"/>
                </a:lnTo>
                <a:cubicBezTo>
                  <a:pt x="20540" y="3446"/>
                  <a:pt x="20570" y="3476"/>
                  <a:pt x="20570" y="3507"/>
                </a:cubicBezTo>
                <a:cubicBezTo>
                  <a:pt x="20570" y="3537"/>
                  <a:pt x="20570" y="3537"/>
                  <a:pt x="20570" y="3567"/>
                </a:cubicBezTo>
                <a:cubicBezTo>
                  <a:pt x="20540" y="3598"/>
                  <a:pt x="20479" y="3628"/>
                  <a:pt x="20448" y="3658"/>
                </a:cubicBezTo>
                <a:lnTo>
                  <a:pt x="20296" y="3810"/>
                </a:lnTo>
                <a:cubicBezTo>
                  <a:pt x="20236" y="3841"/>
                  <a:pt x="20175" y="3901"/>
                  <a:pt x="20145" y="3962"/>
                </a:cubicBezTo>
                <a:lnTo>
                  <a:pt x="20114" y="3962"/>
                </a:lnTo>
                <a:cubicBezTo>
                  <a:pt x="20114" y="3871"/>
                  <a:pt x="20145" y="3780"/>
                  <a:pt x="20145" y="3689"/>
                </a:cubicBezTo>
                <a:cubicBezTo>
                  <a:pt x="20145" y="3598"/>
                  <a:pt x="20114" y="3507"/>
                  <a:pt x="20114" y="3446"/>
                </a:cubicBezTo>
                <a:lnTo>
                  <a:pt x="20205" y="3415"/>
                </a:lnTo>
                <a:cubicBezTo>
                  <a:pt x="20236" y="3385"/>
                  <a:pt x="20296" y="3355"/>
                  <a:pt x="20357" y="3324"/>
                </a:cubicBezTo>
                <a:close/>
                <a:moveTo>
                  <a:pt x="21785" y="3901"/>
                </a:moveTo>
                <a:lnTo>
                  <a:pt x="21694" y="3962"/>
                </a:lnTo>
                <a:lnTo>
                  <a:pt x="21694" y="3901"/>
                </a:lnTo>
                <a:close/>
                <a:moveTo>
                  <a:pt x="22909" y="3932"/>
                </a:moveTo>
                <a:lnTo>
                  <a:pt x="22879" y="3962"/>
                </a:lnTo>
                <a:lnTo>
                  <a:pt x="22849" y="3932"/>
                </a:lnTo>
                <a:close/>
                <a:moveTo>
                  <a:pt x="30384" y="3415"/>
                </a:moveTo>
                <a:cubicBezTo>
                  <a:pt x="30384" y="3415"/>
                  <a:pt x="30414" y="3446"/>
                  <a:pt x="30414" y="3446"/>
                </a:cubicBezTo>
                <a:lnTo>
                  <a:pt x="30353" y="3567"/>
                </a:lnTo>
                <a:cubicBezTo>
                  <a:pt x="30232" y="3689"/>
                  <a:pt x="30171" y="3841"/>
                  <a:pt x="30080" y="3993"/>
                </a:cubicBezTo>
                <a:cubicBezTo>
                  <a:pt x="30110" y="3901"/>
                  <a:pt x="30110" y="3810"/>
                  <a:pt x="30080" y="3719"/>
                </a:cubicBezTo>
                <a:cubicBezTo>
                  <a:pt x="30080" y="3658"/>
                  <a:pt x="30049" y="3598"/>
                  <a:pt x="30049" y="3537"/>
                </a:cubicBezTo>
                <a:lnTo>
                  <a:pt x="30080" y="3507"/>
                </a:lnTo>
                <a:lnTo>
                  <a:pt x="30384" y="3415"/>
                </a:lnTo>
                <a:close/>
                <a:moveTo>
                  <a:pt x="43630" y="3567"/>
                </a:moveTo>
                <a:cubicBezTo>
                  <a:pt x="43539" y="3719"/>
                  <a:pt x="43448" y="3871"/>
                  <a:pt x="43387" y="4023"/>
                </a:cubicBezTo>
                <a:cubicBezTo>
                  <a:pt x="43357" y="3901"/>
                  <a:pt x="43357" y="3810"/>
                  <a:pt x="43327" y="3719"/>
                </a:cubicBezTo>
                <a:lnTo>
                  <a:pt x="43327" y="3658"/>
                </a:lnTo>
                <a:cubicBezTo>
                  <a:pt x="43387" y="3628"/>
                  <a:pt x="43418" y="3598"/>
                  <a:pt x="43478" y="3598"/>
                </a:cubicBezTo>
                <a:lnTo>
                  <a:pt x="43478" y="3567"/>
                </a:lnTo>
                <a:close/>
                <a:moveTo>
                  <a:pt x="31660" y="2929"/>
                </a:moveTo>
                <a:lnTo>
                  <a:pt x="31568" y="3051"/>
                </a:lnTo>
                <a:cubicBezTo>
                  <a:pt x="31477" y="3203"/>
                  <a:pt x="31386" y="3324"/>
                  <a:pt x="31295" y="3446"/>
                </a:cubicBezTo>
                <a:cubicBezTo>
                  <a:pt x="31204" y="3567"/>
                  <a:pt x="31113" y="3719"/>
                  <a:pt x="31052" y="3841"/>
                </a:cubicBezTo>
                <a:cubicBezTo>
                  <a:pt x="31022" y="3932"/>
                  <a:pt x="30961" y="3993"/>
                  <a:pt x="30930" y="4053"/>
                </a:cubicBezTo>
                <a:lnTo>
                  <a:pt x="30930" y="3932"/>
                </a:lnTo>
                <a:cubicBezTo>
                  <a:pt x="30930" y="3871"/>
                  <a:pt x="30961" y="3841"/>
                  <a:pt x="30991" y="3780"/>
                </a:cubicBezTo>
                <a:cubicBezTo>
                  <a:pt x="31052" y="3628"/>
                  <a:pt x="31143" y="3476"/>
                  <a:pt x="31204" y="3294"/>
                </a:cubicBezTo>
                <a:cubicBezTo>
                  <a:pt x="31265" y="3203"/>
                  <a:pt x="31295" y="3142"/>
                  <a:pt x="31356" y="3051"/>
                </a:cubicBezTo>
                <a:lnTo>
                  <a:pt x="31660" y="2929"/>
                </a:lnTo>
                <a:close/>
                <a:moveTo>
                  <a:pt x="13764" y="3355"/>
                </a:moveTo>
                <a:lnTo>
                  <a:pt x="13764" y="3415"/>
                </a:lnTo>
                <a:cubicBezTo>
                  <a:pt x="13734" y="3537"/>
                  <a:pt x="13734" y="3628"/>
                  <a:pt x="13703" y="3750"/>
                </a:cubicBezTo>
                <a:cubicBezTo>
                  <a:pt x="13643" y="3871"/>
                  <a:pt x="13612" y="3993"/>
                  <a:pt x="13551" y="4114"/>
                </a:cubicBezTo>
                <a:cubicBezTo>
                  <a:pt x="13551" y="4053"/>
                  <a:pt x="13521" y="4023"/>
                  <a:pt x="13491" y="3962"/>
                </a:cubicBezTo>
                <a:cubicBezTo>
                  <a:pt x="13460" y="3932"/>
                  <a:pt x="13460" y="3901"/>
                  <a:pt x="13430" y="3871"/>
                </a:cubicBezTo>
                <a:cubicBezTo>
                  <a:pt x="13491" y="3750"/>
                  <a:pt x="13551" y="3658"/>
                  <a:pt x="13643" y="3537"/>
                </a:cubicBezTo>
                <a:cubicBezTo>
                  <a:pt x="13643" y="3507"/>
                  <a:pt x="13703" y="3446"/>
                  <a:pt x="13734" y="3415"/>
                </a:cubicBezTo>
                <a:lnTo>
                  <a:pt x="13764" y="3355"/>
                </a:lnTo>
                <a:close/>
                <a:moveTo>
                  <a:pt x="16802" y="3355"/>
                </a:moveTo>
                <a:cubicBezTo>
                  <a:pt x="16802" y="3385"/>
                  <a:pt x="16772" y="3385"/>
                  <a:pt x="16772" y="3415"/>
                </a:cubicBezTo>
                <a:cubicBezTo>
                  <a:pt x="16651" y="3658"/>
                  <a:pt x="16529" y="3901"/>
                  <a:pt x="16438" y="4175"/>
                </a:cubicBezTo>
                <a:lnTo>
                  <a:pt x="16438" y="4114"/>
                </a:lnTo>
                <a:cubicBezTo>
                  <a:pt x="16407" y="4023"/>
                  <a:pt x="16347" y="3932"/>
                  <a:pt x="16316" y="3841"/>
                </a:cubicBezTo>
                <a:cubicBezTo>
                  <a:pt x="16347" y="3750"/>
                  <a:pt x="16407" y="3658"/>
                  <a:pt x="16438" y="3567"/>
                </a:cubicBezTo>
                <a:lnTo>
                  <a:pt x="16499" y="3537"/>
                </a:lnTo>
                <a:lnTo>
                  <a:pt x="16742" y="3385"/>
                </a:lnTo>
                <a:lnTo>
                  <a:pt x="16802" y="3355"/>
                </a:lnTo>
                <a:close/>
                <a:moveTo>
                  <a:pt x="28804" y="3932"/>
                </a:moveTo>
                <a:cubicBezTo>
                  <a:pt x="28743" y="4023"/>
                  <a:pt x="28682" y="4114"/>
                  <a:pt x="28621" y="4205"/>
                </a:cubicBezTo>
                <a:lnTo>
                  <a:pt x="28591" y="4205"/>
                </a:lnTo>
                <a:lnTo>
                  <a:pt x="28621" y="4145"/>
                </a:lnTo>
                <a:cubicBezTo>
                  <a:pt x="28682" y="4084"/>
                  <a:pt x="28743" y="4023"/>
                  <a:pt x="28773" y="3962"/>
                </a:cubicBezTo>
                <a:lnTo>
                  <a:pt x="28804" y="3932"/>
                </a:lnTo>
                <a:close/>
                <a:moveTo>
                  <a:pt x="36278" y="3263"/>
                </a:moveTo>
                <a:cubicBezTo>
                  <a:pt x="36217" y="3446"/>
                  <a:pt x="36126" y="3598"/>
                  <a:pt x="36065" y="3810"/>
                </a:cubicBezTo>
                <a:lnTo>
                  <a:pt x="35974" y="4145"/>
                </a:lnTo>
                <a:lnTo>
                  <a:pt x="35913" y="4236"/>
                </a:lnTo>
                <a:cubicBezTo>
                  <a:pt x="35913" y="4205"/>
                  <a:pt x="35913" y="4145"/>
                  <a:pt x="35883" y="4114"/>
                </a:cubicBezTo>
                <a:lnTo>
                  <a:pt x="35883" y="4084"/>
                </a:lnTo>
                <a:cubicBezTo>
                  <a:pt x="35913" y="3962"/>
                  <a:pt x="35974" y="3871"/>
                  <a:pt x="36004" y="3780"/>
                </a:cubicBezTo>
                <a:lnTo>
                  <a:pt x="36004" y="3810"/>
                </a:lnTo>
                <a:lnTo>
                  <a:pt x="36278" y="3263"/>
                </a:lnTo>
                <a:close/>
                <a:moveTo>
                  <a:pt x="45241" y="4053"/>
                </a:moveTo>
                <a:lnTo>
                  <a:pt x="45332" y="4145"/>
                </a:lnTo>
                <a:lnTo>
                  <a:pt x="45301" y="4175"/>
                </a:lnTo>
                <a:lnTo>
                  <a:pt x="45241" y="4236"/>
                </a:lnTo>
                <a:lnTo>
                  <a:pt x="45241" y="4053"/>
                </a:lnTo>
                <a:close/>
                <a:moveTo>
                  <a:pt x="22332" y="4175"/>
                </a:moveTo>
                <a:lnTo>
                  <a:pt x="22332" y="4205"/>
                </a:lnTo>
                <a:cubicBezTo>
                  <a:pt x="22332" y="4236"/>
                  <a:pt x="22332" y="4266"/>
                  <a:pt x="22332" y="4296"/>
                </a:cubicBezTo>
                <a:lnTo>
                  <a:pt x="22302" y="4357"/>
                </a:lnTo>
                <a:cubicBezTo>
                  <a:pt x="22302" y="4296"/>
                  <a:pt x="22302" y="4236"/>
                  <a:pt x="22332" y="4175"/>
                </a:cubicBezTo>
                <a:close/>
                <a:moveTo>
                  <a:pt x="25249" y="4327"/>
                </a:moveTo>
                <a:lnTo>
                  <a:pt x="25158" y="4388"/>
                </a:lnTo>
                <a:cubicBezTo>
                  <a:pt x="25158" y="4357"/>
                  <a:pt x="25097" y="4327"/>
                  <a:pt x="25067" y="4327"/>
                </a:cubicBezTo>
                <a:close/>
                <a:moveTo>
                  <a:pt x="44177" y="3628"/>
                </a:moveTo>
                <a:cubicBezTo>
                  <a:pt x="44208" y="3689"/>
                  <a:pt x="44238" y="3780"/>
                  <a:pt x="44268" y="3841"/>
                </a:cubicBezTo>
                <a:cubicBezTo>
                  <a:pt x="44268" y="3932"/>
                  <a:pt x="44268" y="4053"/>
                  <a:pt x="44238" y="4145"/>
                </a:cubicBezTo>
                <a:cubicBezTo>
                  <a:pt x="44215" y="4238"/>
                  <a:pt x="44191" y="4332"/>
                  <a:pt x="44168" y="4425"/>
                </a:cubicBezTo>
                <a:lnTo>
                  <a:pt x="44168" y="4425"/>
                </a:lnTo>
                <a:cubicBezTo>
                  <a:pt x="44180" y="4360"/>
                  <a:pt x="44187" y="4290"/>
                  <a:pt x="44208" y="4205"/>
                </a:cubicBezTo>
                <a:cubicBezTo>
                  <a:pt x="44238" y="4084"/>
                  <a:pt x="44238" y="3962"/>
                  <a:pt x="44208" y="3841"/>
                </a:cubicBezTo>
                <a:cubicBezTo>
                  <a:pt x="44177" y="3780"/>
                  <a:pt x="44177" y="3719"/>
                  <a:pt x="44147" y="3658"/>
                </a:cubicBezTo>
                <a:lnTo>
                  <a:pt x="44177" y="3628"/>
                </a:lnTo>
                <a:close/>
                <a:moveTo>
                  <a:pt x="12458" y="3324"/>
                </a:moveTo>
                <a:lnTo>
                  <a:pt x="12458" y="3446"/>
                </a:lnTo>
                <a:lnTo>
                  <a:pt x="12245" y="3658"/>
                </a:lnTo>
                <a:cubicBezTo>
                  <a:pt x="12093" y="3810"/>
                  <a:pt x="11972" y="3993"/>
                  <a:pt x="11820" y="4175"/>
                </a:cubicBezTo>
                <a:lnTo>
                  <a:pt x="11668" y="4448"/>
                </a:lnTo>
                <a:lnTo>
                  <a:pt x="11637" y="4418"/>
                </a:lnTo>
                <a:cubicBezTo>
                  <a:pt x="11668" y="4388"/>
                  <a:pt x="11668" y="4327"/>
                  <a:pt x="11698" y="4296"/>
                </a:cubicBezTo>
                <a:lnTo>
                  <a:pt x="11880" y="3932"/>
                </a:lnTo>
                <a:cubicBezTo>
                  <a:pt x="11972" y="3780"/>
                  <a:pt x="12032" y="3628"/>
                  <a:pt x="12123" y="3507"/>
                </a:cubicBezTo>
                <a:lnTo>
                  <a:pt x="12245" y="3446"/>
                </a:lnTo>
                <a:lnTo>
                  <a:pt x="12397" y="3324"/>
                </a:lnTo>
                <a:close/>
                <a:moveTo>
                  <a:pt x="27923" y="4205"/>
                </a:moveTo>
                <a:lnTo>
                  <a:pt x="27771" y="4357"/>
                </a:lnTo>
                <a:lnTo>
                  <a:pt x="27558" y="4357"/>
                </a:lnTo>
                <a:lnTo>
                  <a:pt x="27376" y="4388"/>
                </a:lnTo>
                <a:cubicBezTo>
                  <a:pt x="27315" y="4418"/>
                  <a:pt x="27254" y="4418"/>
                  <a:pt x="27163" y="4448"/>
                </a:cubicBezTo>
                <a:lnTo>
                  <a:pt x="27102" y="4327"/>
                </a:lnTo>
                <a:lnTo>
                  <a:pt x="27072" y="4327"/>
                </a:lnTo>
                <a:lnTo>
                  <a:pt x="27558" y="4266"/>
                </a:lnTo>
                <a:lnTo>
                  <a:pt x="27923" y="4205"/>
                </a:lnTo>
                <a:close/>
                <a:moveTo>
                  <a:pt x="26039" y="4388"/>
                </a:moveTo>
                <a:cubicBezTo>
                  <a:pt x="25978" y="4418"/>
                  <a:pt x="25917" y="4448"/>
                  <a:pt x="25856" y="4479"/>
                </a:cubicBezTo>
                <a:cubicBezTo>
                  <a:pt x="25826" y="4479"/>
                  <a:pt x="25796" y="4448"/>
                  <a:pt x="25796" y="4448"/>
                </a:cubicBezTo>
                <a:lnTo>
                  <a:pt x="25735" y="4388"/>
                </a:lnTo>
                <a:close/>
                <a:moveTo>
                  <a:pt x="23730" y="4114"/>
                </a:moveTo>
                <a:lnTo>
                  <a:pt x="23821" y="4175"/>
                </a:lnTo>
                <a:cubicBezTo>
                  <a:pt x="23851" y="4205"/>
                  <a:pt x="23851" y="4236"/>
                  <a:pt x="23882" y="4266"/>
                </a:cubicBezTo>
                <a:cubicBezTo>
                  <a:pt x="23760" y="4327"/>
                  <a:pt x="23639" y="4418"/>
                  <a:pt x="23547" y="4509"/>
                </a:cubicBezTo>
                <a:cubicBezTo>
                  <a:pt x="23547" y="4448"/>
                  <a:pt x="23517" y="4357"/>
                  <a:pt x="23487" y="4296"/>
                </a:cubicBezTo>
                <a:lnTo>
                  <a:pt x="23639" y="4175"/>
                </a:lnTo>
                <a:lnTo>
                  <a:pt x="23730" y="4114"/>
                </a:lnTo>
                <a:close/>
                <a:moveTo>
                  <a:pt x="39407" y="3780"/>
                </a:moveTo>
                <a:lnTo>
                  <a:pt x="39407" y="3810"/>
                </a:lnTo>
                <a:lnTo>
                  <a:pt x="39377" y="3901"/>
                </a:lnTo>
                <a:lnTo>
                  <a:pt x="39286" y="4145"/>
                </a:lnTo>
                <a:cubicBezTo>
                  <a:pt x="39225" y="4236"/>
                  <a:pt x="39164" y="4357"/>
                  <a:pt x="39134" y="4448"/>
                </a:cubicBezTo>
                <a:lnTo>
                  <a:pt x="39134" y="4509"/>
                </a:lnTo>
                <a:cubicBezTo>
                  <a:pt x="39134" y="4479"/>
                  <a:pt x="39103" y="4448"/>
                  <a:pt x="39103" y="4418"/>
                </a:cubicBezTo>
                <a:cubicBezTo>
                  <a:pt x="39195" y="4205"/>
                  <a:pt x="39316" y="3993"/>
                  <a:pt x="39407" y="3780"/>
                </a:cubicBezTo>
                <a:close/>
                <a:moveTo>
                  <a:pt x="38587" y="3507"/>
                </a:moveTo>
                <a:lnTo>
                  <a:pt x="38587" y="3507"/>
                </a:lnTo>
                <a:cubicBezTo>
                  <a:pt x="38526" y="3841"/>
                  <a:pt x="38435" y="4205"/>
                  <a:pt x="38313" y="4540"/>
                </a:cubicBezTo>
                <a:lnTo>
                  <a:pt x="38253" y="4631"/>
                </a:lnTo>
                <a:cubicBezTo>
                  <a:pt x="38253" y="4631"/>
                  <a:pt x="38253" y="4600"/>
                  <a:pt x="38283" y="4570"/>
                </a:cubicBezTo>
                <a:cubicBezTo>
                  <a:pt x="38313" y="4236"/>
                  <a:pt x="38435" y="3932"/>
                  <a:pt x="38556" y="3598"/>
                </a:cubicBezTo>
                <a:lnTo>
                  <a:pt x="38587" y="3507"/>
                </a:lnTo>
                <a:close/>
                <a:moveTo>
                  <a:pt x="9997" y="4205"/>
                </a:moveTo>
                <a:lnTo>
                  <a:pt x="9997" y="4205"/>
                </a:lnTo>
                <a:cubicBezTo>
                  <a:pt x="9875" y="4357"/>
                  <a:pt x="9754" y="4509"/>
                  <a:pt x="9662" y="4631"/>
                </a:cubicBezTo>
                <a:lnTo>
                  <a:pt x="9662" y="4661"/>
                </a:lnTo>
                <a:cubicBezTo>
                  <a:pt x="9662" y="4631"/>
                  <a:pt x="9632" y="4631"/>
                  <a:pt x="9632" y="4600"/>
                </a:cubicBezTo>
                <a:cubicBezTo>
                  <a:pt x="9632" y="4570"/>
                  <a:pt x="9602" y="4570"/>
                  <a:pt x="9571" y="4540"/>
                </a:cubicBezTo>
                <a:lnTo>
                  <a:pt x="9511" y="4479"/>
                </a:lnTo>
                <a:lnTo>
                  <a:pt x="9480" y="4479"/>
                </a:lnTo>
                <a:cubicBezTo>
                  <a:pt x="9662" y="4388"/>
                  <a:pt x="9814" y="4296"/>
                  <a:pt x="9997" y="4205"/>
                </a:cubicBezTo>
                <a:close/>
                <a:moveTo>
                  <a:pt x="14653" y="4289"/>
                </a:moveTo>
                <a:lnTo>
                  <a:pt x="14653" y="4289"/>
                </a:lnTo>
                <a:cubicBezTo>
                  <a:pt x="14600" y="4342"/>
                  <a:pt x="14550" y="4395"/>
                  <a:pt x="14524" y="4448"/>
                </a:cubicBezTo>
                <a:lnTo>
                  <a:pt x="14311" y="4691"/>
                </a:lnTo>
                <a:cubicBezTo>
                  <a:pt x="14341" y="4570"/>
                  <a:pt x="14402" y="4479"/>
                  <a:pt x="14433" y="4357"/>
                </a:cubicBezTo>
                <a:lnTo>
                  <a:pt x="14493" y="4357"/>
                </a:lnTo>
                <a:lnTo>
                  <a:pt x="14653" y="4289"/>
                </a:lnTo>
                <a:close/>
                <a:moveTo>
                  <a:pt x="16104" y="4357"/>
                </a:moveTo>
                <a:lnTo>
                  <a:pt x="16104" y="4388"/>
                </a:lnTo>
                <a:cubicBezTo>
                  <a:pt x="16134" y="4479"/>
                  <a:pt x="16134" y="4540"/>
                  <a:pt x="16164" y="4600"/>
                </a:cubicBezTo>
                <a:lnTo>
                  <a:pt x="16073" y="4722"/>
                </a:lnTo>
                <a:cubicBezTo>
                  <a:pt x="16073" y="4661"/>
                  <a:pt x="16073" y="4600"/>
                  <a:pt x="16073" y="4540"/>
                </a:cubicBezTo>
                <a:lnTo>
                  <a:pt x="16073" y="4509"/>
                </a:lnTo>
                <a:cubicBezTo>
                  <a:pt x="16073" y="4448"/>
                  <a:pt x="16104" y="4418"/>
                  <a:pt x="16104" y="4357"/>
                </a:cubicBezTo>
                <a:close/>
                <a:moveTo>
                  <a:pt x="19324" y="3689"/>
                </a:moveTo>
                <a:lnTo>
                  <a:pt x="19324" y="3689"/>
                </a:lnTo>
                <a:cubicBezTo>
                  <a:pt x="19142" y="3932"/>
                  <a:pt x="18990" y="4205"/>
                  <a:pt x="18838" y="4479"/>
                </a:cubicBezTo>
                <a:lnTo>
                  <a:pt x="18777" y="4570"/>
                </a:lnTo>
                <a:lnTo>
                  <a:pt x="18686" y="4722"/>
                </a:lnTo>
                <a:cubicBezTo>
                  <a:pt x="18717" y="4631"/>
                  <a:pt x="18747" y="4540"/>
                  <a:pt x="18777" y="4448"/>
                </a:cubicBezTo>
                <a:lnTo>
                  <a:pt x="18868" y="4266"/>
                </a:lnTo>
                <a:cubicBezTo>
                  <a:pt x="18960" y="4114"/>
                  <a:pt x="19051" y="3962"/>
                  <a:pt x="19142" y="3841"/>
                </a:cubicBezTo>
                <a:lnTo>
                  <a:pt x="19263" y="3719"/>
                </a:lnTo>
                <a:lnTo>
                  <a:pt x="19324" y="3689"/>
                </a:lnTo>
                <a:close/>
                <a:moveTo>
                  <a:pt x="35397" y="4509"/>
                </a:moveTo>
                <a:cubicBezTo>
                  <a:pt x="35366" y="4570"/>
                  <a:pt x="35336" y="4661"/>
                  <a:pt x="35336" y="4752"/>
                </a:cubicBezTo>
                <a:lnTo>
                  <a:pt x="35306" y="4661"/>
                </a:lnTo>
                <a:lnTo>
                  <a:pt x="35397" y="4509"/>
                </a:lnTo>
                <a:close/>
                <a:moveTo>
                  <a:pt x="22818" y="4418"/>
                </a:moveTo>
                <a:lnTo>
                  <a:pt x="22879" y="4509"/>
                </a:lnTo>
                <a:cubicBezTo>
                  <a:pt x="22818" y="4570"/>
                  <a:pt x="22757" y="4661"/>
                  <a:pt x="22697" y="4783"/>
                </a:cubicBezTo>
                <a:cubicBezTo>
                  <a:pt x="22727" y="4661"/>
                  <a:pt x="22727" y="4570"/>
                  <a:pt x="22727" y="4479"/>
                </a:cubicBezTo>
                <a:lnTo>
                  <a:pt x="22727" y="4448"/>
                </a:lnTo>
                <a:lnTo>
                  <a:pt x="22788" y="4418"/>
                </a:lnTo>
                <a:close/>
                <a:moveTo>
                  <a:pt x="21937" y="4266"/>
                </a:moveTo>
                <a:lnTo>
                  <a:pt x="21937" y="4296"/>
                </a:lnTo>
                <a:cubicBezTo>
                  <a:pt x="21937" y="4418"/>
                  <a:pt x="21907" y="4509"/>
                  <a:pt x="21876" y="4631"/>
                </a:cubicBezTo>
                <a:cubicBezTo>
                  <a:pt x="21846" y="4722"/>
                  <a:pt x="21816" y="4783"/>
                  <a:pt x="21785" y="4874"/>
                </a:cubicBezTo>
                <a:lnTo>
                  <a:pt x="21664" y="4904"/>
                </a:lnTo>
                <a:lnTo>
                  <a:pt x="21694" y="4783"/>
                </a:lnTo>
                <a:cubicBezTo>
                  <a:pt x="21724" y="4661"/>
                  <a:pt x="21755" y="4540"/>
                  <a:pt x="21755" y="4418"/>
                </a:cubicBezTo>
                <a:cubicBezTo>
                  <a:pt x="21785" y="4388"/>
                  <a:pt x="21816" y="4357"/>
                  <a:pt x="21846" y="4327"/>
                </a:cubicBezTo>
                <a:lnTo>
                  <a:pt x="21937" y="4266"/>
                </a:lnTo>
                <a:close/>
                <a:moveTo>
                  <a:pt x="29715" y="3901"/>
                </a:moveTo>
                <a:cubicBezTo>
                  <a:pt x="29745" y="3962"/>
                  <a:pt x="29745" y="4023"/>
                  <a:pt x="29715" y="4084"/>
                </a:cubicBezTo>
                <a:cubicBezTo>
                  <a:pt x="29685" y="4388"/>
                  <a:pt x="29594" y="4661"/>
                  <a:pt x="29502" y="4904"/>
                </a:cubicBezTo>
                <a:lnTo>
                  <a:pt x="29502" y="4965"/>
                </a:lnTo>
                <a:lnTo>
                  <a:pt x="29472" y="4965"/>
                </a:lnTo>
                <a:lnTo>
                  <a:pt x="29472" y="4935"/>
                </a:lnTo>
                <a:cubicBezTo>
                  <a:pt x="29563" y="4661"/>
                  <a:pt x="29594" y="4388"/>
                  <a:pt x="29594" y="4114"/>
                </a:cubicBezTo>
                <a:lnTo>
                  <a:pt x="29594" y="4084"/>
                </a:lnTo>
                <a:lnTo>
                  <a:pt x="29715" y="3901"/>
                </a:lnTo>
                <a:close/>
                <a:moveTo>
                  <a:pt x="21329" y="3993"/>
                </a:moveTo>
                <a:cubicBezTo>
                  <a:pt x="21329" y="4053"/>
                  <a:pt x="21360" y="4114"/>
                  <a:pt x="21360" y="4175"/>
                </a:cubicBezTo>
                <a:lnTo>
                  <a:pt x="21360" y="4266"/>
                </a:lnTo>
                <a:cubicBezTo>
                  <a:pt x="21329" y="4327"/>
                  <a:pt x="21269" y="4388"/>
                  <a:pt x="21208" y="4448"/>
                </a:cubicBezTo>
                <a:cubicBezTo>
                  <a:pt x="21117" y="4570"/>
                  <a:pt x="21026" y="4691"/>
                  <a:pt x="20934" y="4813"/>
                </a:cubicBezTo>
                <a:lnTo>
                  <a:pt x="20813" y="4935"/>
                </a:lnTo>
                <a:lnTo>
                  <a:pt x="20783" y="4965"/>
                </a:lnTo>
                <a:lnTo>
                  <a:pt x="20722" y="4995"/>
                </a:lnTo>
                <a:cubicBezTo>
                  <a:pt x="20874" y="4631"/>
                  <a:pt x="21056" y="4296"/>
                  <a:pt x="21269" y="3993"/>
                </a:cubicBezTo>
                <a:close/>
                <a:moveTo>
                  <a:pt x="21269" y="4935"/>
                </a:moveTo>
                <a:cubicBezTo>
                  <a:pt x="21269" y="4965"/>
                  <a:pt x="21238" y="4995"/>
                  <a:pt x="21238" y="5026"/>
                </a:cubicBezTo>
                <a:lnTo>
                  <a:pt x="21208" y="4995"/>
                </a:lnTo>
                <a:lnTo>
                  <a:pt x="21269" y="4935"/>
                </a:lnTo>
                <a:close/>
                <a:moveTo>
                  <a:pt x="27528" y="4752"/>
                </a:moveTo>
                <a:lnTo>
                  <a:pt x="27497" y="4783"/>
                </a:lnTo>
                <a:cubicBezTo>
                  <a:pt x="27467" y="4843"/>
                  <a:pt x="27436" y="4904"/>
                  <a:pt x="27376" y="4965"/>
                </a:cubicBezTo>
                <a:lnTo>
                  <a:pt x="27345" y="5056"/>
                </a:lnTo>
                <a:cubicBezTo>
                  <a:pt x="27345" y="4965"/>
                  <a:pt x="27315" y="4874"/>
                  <a:pt x="27284" y="4813"/>
                </a:cubicBezTo>
                <a:cubicBezTo>
                  <a:pt x="27376" y="4783"/>
                  <a:pt x="27436" y="4783"/>
                  <a:pt x="27497" y="4752"/>
                </a:cubicBezTo>
                <a:close/>
                <a:moveTo>
                  <a:pt x="41898" y="4025"/>
                </a:moveTo>
                <a:lnTo>
                  <a:pt x="41898" y="4025"/>
                </a:lnTo>
                <a:cubicBezTo>
                  <a:pt x="41868" y="4085"/>
                  <a:pt x="41838" y="4176"/>
                  <a:pt x="41807" y="4266"/>
                </a:cubicBezTo>
                <a:lnTo>
                  <a:pt x="41686" y="4600"/>
                </a:lnTo>
                <a:cubicBezTo>
                  <a:pt x="41686" y="4631"/>
                  <a:pt x="41656" y="4661"/>
                  <a:pt x="41656" y="4722"/>
                </a:cubicBezTo>
                <a:cubicBezTo>
                  <a:pt x="41625" y="4813"/>
                  <a:pt x="41564" y="4935"/>
                  <a:pt x="41534" y="5026"/>
                </a:cubicBezTo>
                <a:lnTo>
                  <a:pt x="41473" y="5147"/>
                </a:lnTo>
                <a:lnTo>
                  <a:pt x="41473" y="5086"/>
                </a:lnTo>
                <a:cubicBezTo>
                  <a:pt x="41534" y="4904"/>
                  <a:pt x="41625" y="4691"/>
                  <a:pt x="41686" y="4479"/>
                </a:cubicBezTo>
                <a:lnTo>
                  <a:pt x="41716" y="4388"/>
                </a:lnTo>
                <a:lnTo>
                  <a:pt x="41777" y="4236"/>
                </a:lnTo>
                <a:cubicBezTo>
                  <a:pt x="41837" y="4175"/>
                  <a:pt x="41868" y="4085"/>
                  <a:pt x="41898" y="4025"/>
                </a:cubicBezTo>
                <a:close/>
                <a:moveTo>
                  <a:pt x="23973" y="4631"/>
                </a:moveTo>
                <a:cubicBezTo>
                  <a:pt x="23973" y="4661"/>
                  <a:pt x="23973" y="4691"/>
                  <a:pt x="23973" y="4722"/>
                </a:cubicBezTo>
                <a:cubicBezTo>
                  <a:pt x="23821" y="4843"/>
                  <a:pt x="23669" y="4995"/>
                  <a:pt x="23517" y="5178"/>
                </a:cubicBezTo>
                <a:cubicBezTo>
                  <a:pt x="23517" y="5147"/>
                  <a:pt x="23547" y="5086"/>
                  <a:pt x="23547" y="5056"/>
                </a:cubicBezTo>
                <a:cubicBezTo>
                  <a:pt x="23639" y="4935"/>
                  <a:pt x="23760" y="4783"/>
                  <a:pt x="23912" y="4691"/>
                </a:cubicBezTo>
                <a:lnTo>
                  <a:pt x="23973" y="4631"/>
                </a:lnTo>
                <a:close/>
                <a:moveTo>
                  <a:pt x="34029" y="4752"/>
                </a:moveTo>
                <a:lnTo>
                  <a:pt x="34029" y="4752"/>
                </a:lnTo>
                <a:cubicBezTo>
                  <a:pt x="33999" y="4813"/>
                  <a:pt x="33999" y="4843"/>
                  <a:pt x="34029" y="4874"/>
                </a:cubicBezTo>
                <a:lnTo>
                  <a:pt x="33999" y="4935"/>
                </a:lnTo>
                <a:cubicBezTo>
                  <a:pt x="33938" y="4965"/>
                  <a:pt x="33878" y="5026"/>
                  <a:pt x="33847" y="5086"/>
                </a:cubicBezTo>
                <a:lnTo>
                  <a:pt x="33847" y="5117"/>
                </a:lnTo>
                <a:lnTo>
                  <a:pt x="33786" y="5178"/>
                </a:lnTo>
                <a:cubicBezTo>
                  <a:pt x="33817" y="5147"/>
                  <a:pt x="33847" y="5086"/>
                  <a:pt x="33878" y="5026"/>
                </a:cubicBezTo>
                <a:cubicBezTo>
                  <a:pt x="33908" y="4965"/>
                  <a:pt x="33969" y="4843"/>
                  <a:pt x="34029" y="4752"/>
                </a:cubicBezTo>
                <a:close/>
                <a:moveTo>
                  <a:pt x="8569" y="4965"/>
                </a:moveTo>
                <a:lnTo>
                  <a:pt x="8508" y="5117"/>
                </a:lnTo>
                <a:lnTo>
                  <a:pt x="8386" y="5147"/>
                </a:lnTo>
                <a:cubicBezTo>
                  <a:pt x="8326" y="5178"/>
                  <a:pt x="8265" y="5208"/>
                  <a:pt x="8204" y="5238"/>
                </a:cubicBezTo>
                <a:lnTo>
                  <a:pt x="8356" y="5117"/>
                </a:lnTo>
                <a:lnTo>
                  <a:pt x="8386" y="5086"/>
                </a:lnTo>
                <a:lnTo>
                  <a:pt x="8569" y="4965"/>
                </a:lnTo>
                <a:close/>
                <a:moveTo>
                  <a:pt x="13156" y="4236"/>
                </a:moveTo>
                <a:cubicBezTo>
                  <a:pt x="13156" y="4266"/>
                  <a:pt x="13187" y="4296"/>
                  <a:pt x="13187" y="4327"/>
                </a:cubicBezTo>
                <a:lnTo>
                  <a:pt x="13156" y="4327"/>
                </a:lnTo>
                <a:cubicBezTo>
                  <a:pt x="13156" y="4418"/>
                  <a:pt x="13126" y="4509"/>
                  <a:pt x="13096" y="4570"/>
                </a:cubicBezTo>
                <a:cubicBezTo>
                  <a:pt x="13035" y="4722"/>
                  <a:pt x="12944" y="4843"/>
                  <a:pt x="12853" y="4995"/>
                </a:cubicBezTo>
                <a:cubicBezTo>
                  <a:pt x="12762" y="5086"/>
                  <a:pt x="12701" y="5178"/>
                  <a:pt x="12610" y="5299"/>
                </a:cubicBezTo>
                <a:cubicBezTo>
                  <a:pt x="12701" y="5056"/>
                  <a:pt x="12853" y="4813"/>
                  <a:pt x="12974" y="4570"/>
                </a:cubicBezTo>
                <a:cubicBezTo>
                  <a:pt x="13035" y="4479"/>
                  <a:pt x="13096" y="4357"/>
                  <a:pt x="13156" y="4236"/>
                </a:cubicBezTo>
                <a:close/>
                <a:moveTo>
                  <a:pt x="43873" y="4114"/>
                </a:moveTo>
                <a:lnTo>
                  <a:pt x="43873" y="4145"/>
                </a:lnTo>
                <a:cubicBezTo>
                  <a:pt x="43843" y="4296"/>
                  <a:pt x="43782" y="4479"/>
                  <a:pt x="43752" y="4631"/>
                </a:cubicBezTo>
                <a:lnTo>
                  <a:pt x="43752" y="4661"/>
                </a:lnTo>
                <a:cubicBezTo>
                  <a:pt x="43691" y="4813"/>
                  <a:pt x="43630" y="4995"/>
                  <a:pt x="43570" y="5178"/>
                </a:cubicBezTo>
                <a:cubicBezTo>
                  <a:pt x="43509" y="5208"/>
                  <a:pt x="43448" y="5238"/>
                  <a:pt x="43418" y="5299"/>
                </a:cubicBezTo>
                <a:cubicBezTo>
                  <a:pt x="43418" y="5238"/>
                  <a:pt x="43418" y="5147"/>
                  <a:pt x="43418" y="5086"/>
                </a:cubicBezTo>
                <a:cubicBezTo>
                  <a:pt x="43418" y="5086"/>
                  <a:pt x="43418" y="5056"/>
                  <a:pt x="43418" y="5026"/>
                </a:cubicBezTo>
                <a:lnTo>
                  <a:pt x="43478" y="4874"/>
                </a:lnTo>
                <a:cubicBezTo>
                  <a:pt x="43539" y="4752"/>
                  <a:pt x="43600" y="4631"/>
                  <a:pt x="43661" y="4509"/>
                </a:cubicBezTo>
                <a:cubicBezTo>
                  <a:pt x="43722" y="4388"/>
                  <a:pt x="43782" y="4236"/>
                  <a:pt x="43873" y="4114"/>
                </a:cubicBezTo>
                <a:close/>
                <a:moveTo>
                  <a:pt x="11911" y="4843"/>
                </a:moveTo>
                <a:lnTo>
                  <a:pt x="11911" y="4874"/>
                </a:lnTo>
                <a:lnTo>
                  <a:pt x="11729" y="5147"/>
                </a:lnTo>
                <a:lnTo>
                  <a:pt x="11577" y="5360"/>
                </a:lnTo>
                <a:lnTo>
                  <a:pt x="11607" y="5178"/>
                </a:lnTo>
                <a:cubicBezTo>
                  <a:pt x="11698" y="5086"/>
                  <a:pt x="11820" y="4965"/>
                  <a:pt x="11911" y="4843"/>
                </a:cubicBezTo>
                <a:close/>
                <a:moveTo>
                  <a:pt x="24520" y="5026"/>
                </a:moveTo>
                <a:lnTo>
                  <a:pt x="24520" y="5026"/>
                </a:lnTo>
                <a:cubicBezTo>
                  <a:pt x="24459" y="5147"/>
                  <a:pt x="24368" y="5238"/>
                  <a:pt x="24307" y="5360"/>
                </a:cubicBezTo>
                <a:lnTo>
                  <a:pt x="24277" y="5360"/>
                </a:lnTo>
                <a:lnTo>
                  <a:pt x="24307" y="5117"/>
                </a:lnTo>
                <a:lnTo>
                  <a:pt x="24307" y="5086"/>
                </a:lnTo>
                <a:lnTo>
                  <a:pt x="24520" y="5026"/>
                </a:lnTo>
                <a:close/>
                <a:moveTo>
                  <a:pt x="40623" y="4965"/>
                </a:moveTo>
                <a:cubicBezTo>
                  <a:pt x="40623" y="5026"/>
                  <a:pt x="40623" y="5056"/>
                  <a:pt x="40623" y="5086"/>
                </a:cubicBezTo>
                <a:cubicBezTo>
                  <a:pt x="40562" y="5208"/>
                  <a:pt x="40531" y="5329"/>
                  <a:pt x="40471" y="5481"/>
                </a:cubicBezTo>
                <a:lnTo>
                  <a:pt x="40440" y="5481"/>
                </a:lnTo>
                <a:lnTo>
                  <a:pt x="40471" y="5421"/>
                </a:lnTo>
                <a:cubicBezTo>
                  <a:pt x="40501" y="5269"/>
                  <a:pt x="40562" y="5147"/>
                  <a:pt x="40592" y="5026"/>
                </a:cubicBezTo>
                <a:lnTo>
                  <a:pt x="40623" y="4965"/>
                </a:lnTo>
                <a:close/>
                <a:moveTo>
                  <a:pt x="10544" y="4752"/>
                </a:moveTo>
                <a:lnTo>
                  <a:pt x="10574" y="4783"/>
                </a:lnTo>
                <a:lnTo>
                  <a:pt x="10544" y="4843"/>
                </a:lnTo>
                <a:cubicBezTo>
                  <a:pt x="10513" y="4904"/>
                  <a:pt x="10483" y="4995"/>
                  <a:pt x="10452" y="5056"/>
                </a:cubicBezTo>
                <a:cubicBezTo>
                  <a:pt x="10422" y="5147"/>
                  <a:pt x="10361" y="5238"/>
                  <a:pt x="10301" y="5329"/>
                </a:cubicBezTo>
                <a:lnTo>
                  <a:pt x="10331" y="5269"/>
                </a:lnTo>
                <a:lnTo>
                  <a:pt x="10149" y="5512"/>
                </a:lnTo>
                <a:cubicBezTo>
                  <a:pt x="10240" y="5238"/>
                  <a:pt x="10392" y="4995"/>
                  <a:pt x="10544" y="4752"/>
                </a:cubicBezTo>
                <a:close/>
                <a:moveTo>
                  <a:pt x="36764" y="4995"/>
                </a:moveTo>
                <a:cubicBezTo>
                  <a:pt x="36764" y="4995"/>
                  <a:pt x="36764" y="5026"/>
                  <a:pt x="36764" y="5056"/>
                </a:cubicBezTo>
                <a:cubicBezTo>
                  <a:pt x="36734" y="5147"/>
                  <a:pt x="36734" y="5238"/>
                  <a:pt x="36703" y="5329"/>
                </a:cubicBezTo>
                <a:lnTo>
                  <a:pt x="36734" y="5329"/>
                </a:lnTo>
                <a:lnTo>
                  <a:pt x="36642" y="5451"/>
                </a:lnTo>
                <a:lnTo>
                  <a:pt x="36582" y="5512"/>
                </a:lnTo>
                <a:cubicBezTo>
                  <a:pt x="36551" y="5481"/>
                  <a:pt x="36490" y="5421"/>
                  <a:pt x="36460" y="5390"/>
                </a:cubicBezTo>
                <a:cubicBezTo>
                  <a:pt x="36582" y="5269"/>
                  <a:pt x="36673" y="5117"/>
                  <a:pt x="36764" y="4995"/>
                </a:cubicBezTo>
                <a:close/>
                <a:moveTo>
                  <a:pt x="37979" y="4114"/>
                </a:moveTo>
                <a:cubicBezTo>
                  <a:pt x="37918" y="4388"/>
                  <a:pt x="37858" y="4691"/>
                  <a:pt x="37888" y="4995"/>
                </a:cubicBezTo>
                <a:cubicBezTo>
                  <a:pt x="37888" y="5026"/>
                  <a:pt x="37888" y="5086"/>
                  <a:pt x="37888" y="5147"/>
                </a:cubicBezTo>
                <a:cubicBezTo>
                  <a:pt x="37767" y="5269"/>
                  <a:pt x="37675" y="5421"/>
                  <a:pt x="37554" y="5542"/>
                </a:cubicBezTo>
                <a:lnTo>
                  <a:pt x="37554" y="5512"/>
                </a:lnTo>
                <a:lnTo>
                  <a:pt x="37493" y="5421"/>
                </a:lnTo>
                <a:cubicBezTo>
                  <a:pt x="37463" y="5390"/>
                  <a:pt x="37432" y="5390"/>
                  <a:pt x="37402" y="5360"/>
                </a:cubicBezTo>
                <a:cubicBezTo>
                  <a:pt x="37463" y="5269"/>
                  <a:pt x="37493" y="5147"/>
                  <a:pt x="37554" y="5056"/>
                </a:cubicBezTo>
                <a:cubicBezTo>
                  <a:pt x="37645" y="4843"/>
                  <a:pt x="37736" y="4631"/>
                  <a:pt x="37827" y="4418"/>
                </a:cubicBezTo>
                <a:lnTo>
                  <a:pt x="37979" y="4114"/>
                </a:lnTo>
                <a:close/>
                <a:moveTo>
                  <a:pt x="17410" y="4175"/>
                </a:moveTo>
                <a:cubicBezTo>
                  <a:pt x="17380" y="4266"/>
                  <a:pt x="17319" y="4388"/>
                  <a:pt x="17289" y="4479"/>
                </a:cubicBezTo>
                <a:cubicBezTo>
                  <a:pt x="17228" y="4661"/>
                  <a:pt x="17167" y="4843"/>
                  <a:pt x="17106" y="5026"/>
                </a:cubicBezTo>
                <a:lnTo>
                  <a:pt x="17106" y="4995"/>
                </a:lnTo>
                <a:cubicBezTo>
                  <a:pt x="17076" y="5086"/>
                  <a:pt x="17076" y="5147"/>
                  <a:pt x="17045" y="5238"/>
                </a:cubicBezTo>
                <a:lnTo>
                  <a:pt x="16985" y="5329"/>
                </a:lnTo>
                <a:lnTo>
                  <a:pt x="16802" y="5512"/>
                </a:lnTo>
                <a:lnTo>
                  <a:pt x="16772" y="5573"/>
                </a:lnTo>
                <a:lnTo>
                  <a:pt x="16924" y="5026"/>
                </a:lnTo>
                <a:cubicBezTo>
                  <a:pt x="16954" y="4965"/>
                  <a:pt x="16985" y="4935"/>
                  <a:pt x="16985" y="4874"/>
                </a:cubicBezTo>
                <a:cubicBezTo>
                  <a:pt x="17015" y="4813"/>
                  <a:pt x="17045" y="4752"/>
                  <a:pt x="17045" y="4691"/>
                </a:cubicBezTo>
                <a:lnTo>
                  <a:pt x="17106" y="4570"/>
                </a:lnTo>
                <a:lnTo>
                  <a:pt x="17167" y="4509"/>
                </a:lnTo>
                <a:cubicBezTo>
                  <a:pt x="17258" y="4388"/>
                  <a:pt x="17349" y="4296"/>
                  <a:pt x="17410" y="4175"/>
                </a:cubicBezTo>
                <a:close/>
                <a:moveTo>
                  <a:pt x="29138" y="4631"/>
                </a:moveTo>
                <a:lnTo>
                  <a:pt x="29138" y="4661"/>
                </a:lnTo>
                <a:cubicBezTo>
                  <a:pt x="29107" y="4783"/>
                  <a:pt x="29047" y="4935"/>
                  <a:pt x="29016" y="5086"/>
                </a:cubicBezTo>
                <a:cubicBezTo>
                  <a:pt x="28956" y="5147"/>
                  <a:pt x="28925" y="5238"/>
                  <a:pt x="28895" y="5329"/>
                </a:cubicBezTo>
                <a:lnTo>
                  <a:pt x="28804" y="5360"/>
                </a:lnTo>
                <a:lnTo>
                  <a:pt x="28773" y="5390"/>
                </a:lnTo>
                <a:cubicBezTo>
                  <a:pt x="28743" y="5421"/>
                  <a:pt x="28712" y="5451"/>
                  <a:pt x="28682" y="5451"/>
                </a:cubicBezTo>
                <a:lnTo>
                  <a:pt x="28561" y="5573"/>
                </a:lnTo>
                <a:lnTo>
                  <a:pt x="28621" y="5451"/>
                </a:lnTo>
                <a:lnTo>
                  <a:pt x="28925" y="4965"/>
                </a:lnTo>
                <a:cubicBezTo>
                  <a:pt x="28986" y="4874"/>
                  <a:pt x="29047" y="4783"/>
                  <a:pt x="29107" y="4691"/>
                </a:cubicBezTo>
                <a:lnTo>
                  <a:pt x="29138" y="4631"/>
                </a:lnTo>
                <a:close/>
                <a:moveTo>
                  <a:pt x="32784" y="2565"/>
                </a:moveTo>
                <a:cubicBezTo>
                  <a:pt x="32784" y="2595"/>
                  <a:pt x="32784" y="2595"/>
                  <a:pt x="32784" y="2595"/>
                </a:cubicBezTo>
                <a:lnTo>
                  <a:pt x="32662" y="2747"/>
                </a:lnTo>
                <a:cubicBezTo>
                  <a:pt x="32601" y="2838"/>
                  <a:pt x="32541" y="2960"/>
                  <a:pt x="32480" y="3051"/>
                </a:cubicBezTo>
                <a:cubicBezTo>
                  <a:pt x="32389" y="3172"/>
                  <a:pt x="32358" y="3203"/>
                  <a:pt x="32328" y="3263"/>
                </a:cubicBezTo>
                <a:lnTo>
                  <a:pt x="32115" y="3628"/>
                </a:lnTo>
                <a:lnTo>
                  <a:pt x="32085" y="3719"/>
                </a:lnTo>
                <a:cubicBezTo>
                  <a:pt x="31994" y="3841"/>
                  <a:pt x="31903" y="3993"/>
                  <a:pt x="31812" y="4145"/>
                </a:cubicBezTo>
                <a:cubicBezTo>
                  <a:pt x="31720" y="4296"/>
                  <a:pt x="31660" y="4418"/>
                  <a:pt x="31599" y="4570"/>
                </a:cubicBezTo>
                <a:lnTo>
                  <a:pt x="31386" y="4995"/>
                </a:lnTo>
                <a:cubicBezTo>
                  <a:pt x="31325" y="5178"/>
                  <a:pt x="31234" y="5360"/>
                  <a:pt x="31173" y="5512"/>
                </a:cubicBezTo>
                <a:lnTo>
                  <a:pt x="31113" y="5573"/>
                </a:lnTo>
                <a:lnTo>
                  <a:pt x="31082" y="5603"/>
                </a:lnTo>
                <a:cubicBezTo>
                  <a:pt x="31173" y="5208"/>
                  <a:pt x="31325" y="4843"/>
                  <a:pt x="31477" y="4479"/>
                </a:cubicBezTo>
                <a:cubicBezTo>
                  <a:pt x="31568" y="4296"/>
                  <a:pt x="31629" y="4084"/>
                  <a:pt x="31720" y="3901"/>
                </a:cubicBezTo>
                <a:lnTo>
                  <a:pt x="31842" y="3810"/>
                </a:lnTo>
                <a:cubicBezTo>
                  <a:pt x="31903" y="3719"/>
                  <a:pt x="31963" y="3628"/>
                  <a:pt x="32055" y="3537"/>
                </a:cubicBezTo>
                <a:cubicBezTo>
                  <a:pt x="32115" y="3446"/>
                  <a:pt x="32115" y="3446"/>
                  <a:pt x="32146" y="3415"/>
                </a:cubicBezTo>
                <a:lnTo>
                  <a:pt x="32237" y="3294"/>
                </a:lnTo>
                <a:cubicBezTo>
                  <a:pt x="32328" y="3142"/>
                  <a:pt x="32419" y="3020"/>
                  <a:pt x="32510" y="2868"/>
                </a:cubicBezTo>
                <a:cubicBezTo>
                  <a:pt x="32541" y="2838"/>
                  <a:pt x="32571" y="2777"/>
                  <a:pt x="32632" y="2747"/>
                </a:cubicBezTo>
                <a:lnTo>
                  <a:pt x="32601" y="2717"/>
                </a:lnTo>
                <a:lnTo>
                  <a:pt x="32784" y="2565"/>
                </a:lnTo>
                <a:close/>
                <a:moveTo>
                  <a:pt x="9328" y="4813"/>
                </a:moveTo>
                <a:cubicBezTo>
                  <a:pt x="9328" y="4813"/>
                  <a:pt x="9328" y="4843"/>
                  <a:pt x="9328" y="4874"/>
                </a:cubicBezTo>
                <a:cubicBezTo>
                  <a:pt x="9328" y="4965"/>
                  <a:pt x="9328" y="5026"/>
                  <a:pt x="9328" y="5117"/>
                </a:cubicBezTo>
                <a:cubicBezTo>
                  <a:pt x="9207" y="5329"/>
                  <a:pt x="9116" y="5542"/>
                  <a:pt x="9024" y="5755"/>
                </a:cubicBezTo>
                <a:cubicBezTo>
                  <a:pt x="9024" y="5664"/>
                  <a:pt x="8994" y="5573"/>
                  <a:pt x="8994" y="5451"/>
                </a:cubicBezTo>
                <a:cubicBezTo>
                  <a:pt x="8964" y="5421"/>
                  <a:pt x="8933" y="5360"/>
                  <a:pt x="8933" y="5329"/>
                </a:cubicBezTo>
                <a:cubicBezTo>
                  <a:pt x="8903" y="5299"/>
                  <a:pt x="8903" y="5299"/>
                  <a:pt x="8903" y="5269"/>
                </a:cubicBezTo>
                <a:lnTo>
                  <a:pt x="8933" y="5208"/>
                </a:lnTo>
                <a:lnTo>
                  <a:pt x="9116" y="5026"/>
                </a:lnTo>
                <a:cubicBezTo>
                  <a:pt x="9146" y="4995"/>
                  <a:pt x="9176" y="4965"/>
                  <a:pt x="9207" y="4935"/>
                </a:cubicBezTo>
                <a:lnTo>
                  <a:pt x="9328" y="4813"/>
                </a:lnTo>
                <a:close/>
                <a:moveTo>
                  <a:pt x="15526" y="5694"/>
                </a:moveTo>
                <a:cubicBezTo>
                  <a:pt x="15526" y="5724"/>
                  <a:pt x="15526" y="5755"/>
                  <a:pt x="15526" y="5755"/>
                </a:cubicBezTo>
                <a:lnTo>
                  <a:pt x="15496" y="5755"/>
                </a:lnTo>
                <a:lnTo>
                  <a:pt x="15526" y="5694"/>
                </a:lnTo>
                <a:close/>
                <a:moveTo>
                  <a:pt x="23092" y="4843"/>
                </a:moveTo>
                <a:cubicBezTo>
                  <a:pt x="23092" y="4904"/>
                  <a:pt x="23122" y="4965"/>
                  <a:pt x="23122" y="5026"/>
                </a:cubicBezTo>
                <a:cubicBezTo>
                  <a:pt x="22970" y="5208"/>
                  <a:pt x="22849" y="5390"/>
                  <a:pt x="22757" y="5603"/>
                </a:cubicBezTo>
                <a:lnTo>
                  <a:pt x="22666" y="5755"/>
                </a:lnTo>
                <a:cubicBezTo>
                  <a:pt x="22666" y="5694"/>
                  <a:pt x="22666" y="5664"/>
                  <a:pt x="22666" y="5603"/>
                </a:cubicBezTo>
                <a:cubicBezTo>
                  <a:pt x="22727" y="5512"/>
                  <a:pt x="22788" y="5421"/>
                  <a:pt x="22818" y="5329"/>
                </a:cubicBezTo>
                <a:cubicBezTo>
                  <a:pt x="22879" y="5208"/>
                  <a:pt x="22909" y="5178"/>
                  <a:pt x="22940" y="5117"/>
                </a:cubicBezTo>
                <a:cubicBezTo>
                  <a:pt x="22970" y="5056"/>
                  <a:pt x="23031" y="4935"/>
                  <a:pt x="23092" y="4843"/>
                </a:cubicBezTo>
                <a:close/>
                <a:moveTo>
                  <a:pt x="10422" y="5755"/>
                </a:moveTo>
                <a:cubicBezTo>
                  <a:pt x="10422" y="5755"/>
                  <a:pt x="10422" y="5785"/>
                  <a:pt x="10422" y="5785"/>
                </a:cubicBezTo>
                <a:cubicBezTo>
                  <a:pt x="10412" y="5805"/>
                  <a:pt x="10402" y="5826"/>
                  <a:pt x="10392" y="5846"/>
                </a:cubicBezTo>
                <a:lnTo>
                  <a:pt x="10422" y="5755"/>
                </a:lnTo>
                <a:close/>
                <a:moveTo>
                  <a:pt x="46821" y="5573"/>
                </a:moveTo>
                <a:lnTo>
                  <a:pt x="46973" y="5785"/>
                </a:lnTo>
                <a:lnTo>
                  <a:pt x="47003" y="5816"/>
                </a:lnTo>
                <a:lnTo>
                  <a:pt x="46973" y="5846"/>
                </a:lnTo>
                <a:cubicBezTo>
                  <a:pt x="46942" y="5785"/>
                  <a:pt x="46881" y="5694"/>
                  <a:pt x="46821" y="5633"/>
                </a:cubicBezTo>
                <a:cubicBezTo>
                  <a:pt x="46821" y="5633"/>
                  <a:pt x="46821" y="5603"/>
                  <a:pt x="46821" y="5573"/>
                </a:cubicBezTo>
                <a:close/>
                <a:moveTo>
                  <a:pt x="44724" y="4449"/>
                </a:moveTo>
                <a:cubicBezTo>
                  <a:pt x="44723" y="4620"/>
                  <a:pt x="44718" y="4787"/>
                  <a:pt x="44694" y="4935"/>
                </a:cubicBezTo>
                <a:lnTo>
                  <a:pt x="44694" y="5026"/>
                </a:lnTo>
                <a:cubicBezTo>
                  <a:pt x="44603" y="5208"/>
                  <a:pt x="44542" y="5360"/>
                  <a:pt x="44451" y="5542"/>
                </a:cubicBezTo>
                <a:cubicBezTo>
                  <a:pt x="44390" y="5664"/>
                  <a:pt x="44329" y="5785"/>
                  <a:pt x="44299" y="5907"/>
                </a:cubicBezTo>
                <a:cubicBezTo>
                  <a:pt x="44268" y="5876"/>
                  <a:pt x="44238" y="5846"/>
                  <a:pt x="44238" y="5846"/>
                </a:cubicBezTo>
                <a:lnTo>
                  <a:pt x="44360" y="5603"/>
                </a:lnTo>
                <a:cubicBezTo>
                  <a:pt x="44390" y="5512"/>
                  <a:pt x="44420" y="5421"/>
                  <a:pt x="44451" y="5329"/>
                </a:cubicBezTo>
                <a:cubicBezTo>
                  <a:pt x="44512" y="5178"/>
                  <a:pt x="44572" y="5026"/>
                  <a:pt x="44633" y="4843"/>
                </a:cubicBezTo>
                <a:cubicBezTo>
                  <a:pt x="44663" y="4722"/>
                  <a:pt x="44694" y="4571"/>
                  <a:pt x="44724" y="4449"/>
                </a:cubicBezTo>
                <a:close/>
                <a:moveTo>
                  <a:pt x="16073" y="5238"/>
                </a:moveTo>
                <a:lnTo>
                  <a:pt x="16073" y="5238"/>
                </a:lnTo>
                <a:cubicBezTo>
                  <a:pt x="16012" y="5451"/>
                  <a:pt x="15952" y="5694"/>
                  <a:pt x="15891" y="5937"/>
                </a:cubicBezTo>
                <a:cubicBezTo>
                  <a:pt x="15891" y="5907"/>
                  <a:pt x="15891" y="5876"/>
                  <a:pt x="15891" y="5816"/>
                </a:cubicBezTo>
                <a:lnTo>
                  <a:pt x="15891" y="5664"/>
                </a:lnTo>
                <a:cubicBezTo>
                  <a:pt x="15891" y="5573"/>
                  <a:pt x="15891" y="5481"/>
                  <a:pt x="15891" y="5390"/>
                </a:cubicBezTo>
                <a:lnTo>
                  <a:pt x="15952" y="5329"/>
                </a:lnTo>
                <a:cubicBezTo>
                  <a:pt x="15982" y="5329"/>
                  <a:pt x="16012" y="5299"/>
                  <a:pt x="16043" y="5269"/>
                </a:cubicBezTo>
                <a:lnTo>
                  <a:pt x="16073" y="5238"/>
                </a:lnTo>
                <a:close/>
                <a:moveTo>
                  <a:pt x="29806" y="5056"/>
                </a:moveTo>
                <a:lnTo>
                  <a:pt x="29806" y="5147"/>
                </a:lnTo>
                <a:cubicBezTo>
                  <a:pt x="29745" y="5299"/>
                  <a:pt x="29685" y="5451"/>
                  <a:pt x="29624" y="5603"/>
                </a:cubicBezTo>
                <a:cubicBezTo>
                  <a:pt x="29563" y="5785"/>
                  <a:pt x="29533" y="5846"/>
                  <a:pt x="29472" y="5937"/>
                </a:cubicBezTo>
                <a:cubicBezTo>
                  <a:pt x="29472" y="5907"/>
                  <a:pt x="29472" y="5876"/>
                  <a:pt x="29472" y="5846"/>
                </a:cubicBezTo>
                <a:cubicBezTo>
                  <a:pt x="29472" y="5816"/>
                  <a:pt x="29472" y="5785"/>
                  <a:pt x="29472" y="5755"/>
                </a:cubicBezTo>
                <a:cubicBezTo>
                  <a:pt x="29502" y="5664"/>
                  <a:pt x="29533" y="5603"/>
                  <a:pt x="29594" y="5512"/>
                </a:cubicBezTo>
                <a:cubicBezTo>
                  <a:pt x="29624" y="5421"/>
                  <a:pt x="29715" y="5238"/>
                  <a:pt x="29776" y="5117"/>
                </a:cubicBezTo>
                <a:lnTo>
                  <a:pt x="29806" y="5056"/>
                </a:lnTo>
                <a:close/>
                <a:moveTo>
                  <a:pt x="45636" y="4631"/>
                </a:moveTo>
                <a:cubicBezTo>
                  <a:pt x="45636" y="4691"/>
                  <a:pt x="45666" y="4752"/>
                  <a:pt x="45666" y="4813"/>
                </a:cubicBezTo>
                <a:cubicBezTo>
                  <a:pt x="45696" y="4874"/>
                  <a:pt x="45666" y="5056"/>
                  <a:pt x="45696" y="5147"/>
                </a:cubicBezTo>
                <a:lnTo>
                  <a:pt x="45636" y="5238"/>
                </a:lnTo>
                <a:cubicBezTo>
                  <a:pt x="45575" y="5299"/>
                  <a:pt x="45545" y="5360"/>
                  <a:pt x="45484" y="5421"/>
                </a:cubicBezTo>
                <a:cubicBezTo>
                  <a:pt x="45393" y="5573"/>
                  <a:pt x="45301" y="5755"/>
                  <a:pt x="45210" y="5907"/>
                </a:cubicBezTo>
                <a:lnTo>
                  <a:pt x="45150" y="5998"/>
                </a:lnTo>
                <a:cubicBezTo>
                  <a:pt x="45180" y="5876"/>
                  <a:pt x="45180" y="5724"/>
                  <a:pt x="45180" y="5573"/>
                </a:cubicBezTo>
                <a:cubicBezTo>
                  <a:pt x="45180" y="5512"/>
                  <a:pt x="45180" y="5421"/>
                  <a:pt x="45150" y="5360"/>
                </a:cubicBezTo>
                <a:cubicBezTo>
                  <a:pt x="45150" y="5329"/>
                  <a:pt x="45119" y="5299"/>
                  <a:pt x="45089" y="5269"/>
                </a:cubicBezTo>
                <a:lnTo>
                  <a:pt x="45150" y="5178"/>
                </a:lnTo>
                <a:cubicBezTo>
                  <a:pt x="45180" y="5117"/>
                  <a:pt x="45241" y="5056"/>
                  <a:pt x="45271" y="4965"/>
                </a:cubicBezTo>
                <a:cubicBezTo>
                  <a:pt x="45362" y="4843"/>
                  <a:pt x="45453" y="4752"/>
                  <a:pt x="45575" y="4661"/>
                </a:cubicBezTo>
                <a:lnTo>
                  <a:pt x="45575" y="4691"/>
                </a:lnTo>
                <a:lnTo>
                  <a:pt x="45636" y="4631"/>
                </a:lnTo>
                <a:close/>
                <a:moveTo>
                  <a:pt x="36187" y="5664"/>
                </a:moveTo>
                <a:cubicBezTo>
                  <a:pt x="36247" y="5724"/>
                  <a:pt x="36308" y="5755"/>
                  <a:pt x="36339" y="5816"/>
                </a:cubicBezTo>
                <a:lnTo>
                  <a:pt x="36369" y="5816"/>
                </a:lnTo>
                <a:lnTo>
                  <a:pt x="36308" y="5907"/>
                </a:lnTo>
                <a:lnTo>
                  <a:pt x="36217" y="5998"/>
                </a:lnTo>
                <a:lnTo>
                  <a:pt x="36187" y="6059"/>
                </a:lnTo>
                <a:lnTo>
                  <a:pt x="36156" y="6089"/>
                </a:lnTo>
                <a:cubicBezTo>
                  <a:pt x="36126" y="6028"/>
                  <a:pt x="36126" y="5968"/>
                  <a:pt x="36156" y="5907"/>
                </a:cubicBezTo>
                <a:cubicBezTo>
                  <a:pt x="36156" y="5816"/>
                  <a:pt x="36187" y="5755"/>
                  <a:pt x="36187" y="5664"/>
                </a:cubicBezTo>
                <a:close/>
                <a:moveTo>
                  <a:pt x="30505" y="5633"/>
                </a:moveTo>
                <a:lnTo>
                  <a:pt x="30505" y="5755"/>
                </a:lnTo>
                <a:lnTo>
                  <a:pt x="30505" y="5816"/>
                </a:lnTo>
                <a:cubicBezTo>
                  <a:pt x="30535" y="5846"/>
                  <a:pt x="30535" y="5907"/>
                  <a:pt x="30566" y="5937"/>
                </a:cubicBezTo>
                <a:cubicBezTo>
                  <a:pt x="30566" y="5998"/>
                  <a:pt x="30596" y="6028"/>
                  <a:pt x="30627" y="6059"/>
                </a:cubicBezTo>
                <a:lnTo>
                  <a:pt x="30657" y="6119"/>
                </a:lnTo>
                <a:lnTo>
                  <a:pt x="30596" y="6180"/>
                </a:lnTo>
                <a:lnTo>
                  <a:pt x="30566" y="6180"/>
                </a:lnTo>
                <a:lnTo>
                  <a:pt x="30535" y="6119"/>
                </a:lnTo>
                <a:cubicBezTo>
                  <a:pt x="30505" y="6028"/>
                  <a:pt x="30475" y="5968"/>
                  <a:pt x="30475" y="5876"/>
                </a:cubicBezTo>
                <a:lnTo>
                  <a:pt x="30475" y="5724"/>
                </a:lnTo>
                <a:cubicBezTo>
                  <a:pt x="30505" y="5694"/>
                  <a:pt x="30505" y="5664"/>
                  <a:pt x="30505" y="5633"/>
                </a:cubicBezTo>
                <a:close/>
                <a:moveTo>
                  <a:pt x="22089" y="5178"/>
                </a:moveTo>
                <a:lnTo>
                  <a:pt x="22119" y="5208"/>
                </a:lnTo>
                <a:lnTo>
                  <a:pt x="22150" y="5238"/>
                </a:lnTo>
                <a:cubicBezTo>
                  <a:pt x="22028" y="5451"/>
                  <a:pt x="21907" y="5694"/>
                  <a:pt x="21755" y="5907"/>
                </a:cubicBezTo>
                <a:cubicBezTo>
                  <a:pt x="21694" y="5998"/>
                  <a:pt x="21664" y="6089"/>
                  <a:pt x="21603" y="6150"/>
                </a:cubicBezTo>
                <a:cubicBezTo>
                  <a:pt x="21542" y="6241"/>
                  <a:pt x="21573" y="6211"/>
                  <a:pt x="21542" y="6241"/>
                </a:cubicBezTo>
                <a:cubicBezTo>
                  <a:pt x="21542" y="6180"/>
                  <a:pt x="21573" y="6119"/>
                  <a:pt x="21573" y="6059"/>
                </a:cubicBezTo>
                <a:lnTo>
                  <a:pt x="21755" y="5724"/>
                </a:lnTo>
                <a:lnTo>
                  <a:pt x="21967" y="5360"/>
                </a:lnTo>
                <a:lnTo>
                  <a:pt x="22089" y="5178"/>
                </a:lnTo>
                <a:close/>
                <a:moveTo>
                  <a:pt x="27771" y="5360"/>
                </a:moveTo>
                <a:lnTo>
                  <a:pt x="27771" y="5360"/>
                </a:lnTo>
                <a:cubicBezTo>
                  <a:pt x="27740" y="5481"/>
                  <a:pt x="27679" y="5603"/>
                  <a:pt x="27649" y="5724"/>
                </a:cubicBezTo>
                <a:cubicBezTo>
                  <a:pt x="27558" y="5907"/>
                  <a:pt x="27497" y="6059"/>
                  <a:pt x="27406" y="6241"/>
                </a:cubicBezTo>
                <a:lnTo>
                  <a:pt x="27322" y="6241"/>
                </a:lnTo>
                <a:cubicBezTo>
                  <a:pt x="27328" y="6232"/>
                  <a:pt x="27335" y="6221"/>
                  <a:pt x="27345" y="6211"/>
                </a:cubicBezTo>
                <a:lnTo>
                  <a:pt x="27315" y="6180"/>
                </a:lnTo>
                <a:cubicBezTo>
                  <a:pt x="27345" y="6119"/>
                  <a:pt x="27406" y="6028"/>
                  <a:pt x="27436" y="5937"/>
                </a:cubicBezTo>
                <a:lnTo>
                  <a:pt x="27710" y="5481"/>
                </a:lnTo>
                <a:lnTo>
                  <a:pt x="27771" y="5360"/>
                </a:lnTo>
                <a:close/>
                <a:moveTo>
                  <a:pt x="18048" y="5238"/>
                </a:moveTo>
                <a:lnTo>
                  <a:pt x="17957" y="5451"/>
                </a:lnTo>
                <a:cubicBezTo>
                  <a:pt x="17927" y="5512"/>
                  <a:pt x="17896" y="5573"/>
                  <a:pt x="17866" y="5633"/>
                </a:cubicBezTo>
                <a:lnTo>
                  <a:pt x="17714" y="5876"/>
                </a:lnTo>
                <a:cubicBezTo>
                  <a:pt x="17684" y="5937"/>
                  <a:pt x="17653" y="5998"/>
                  <a:pt x="17623" y="6028"/>
                </a:cubicBezTo>
                <a:lnTo>
                  <a:pt x="17440" y="6302"/>
                </a:lnTo>
                <a:lnTo>
                  <a:pt x="17349" y="6454"/>
                </a:lnTo>
                <a:lnTo>
                  <a:pt x="17349" y="6393"/>
                </a:lnTo>
                <a:cubicBezTo>
                  <a:pt x="17319" y="6363"/>
                  <a:pt x="17319" y="6332"/>
                  <a:pt x="17319" y="6302"/>
                </a:cubicBezTo>
                <a:lnTo>
                  <a:pt x="17380" y="6211"/>
                </a:lnTo>
                <a:cubicBezTo>
                  <a:pt x="17410" y="6180"/>
                  <a:pt x="17440" y="6150"/>
                  <a:pt x="17471" y="6089"/>
                </a:cubicBezTo>
                <a:lnTo>
                  <a:pt x="17592" y="5968"/>
                </a:lnTo>
                <a:cubicBezTo>
                  <a:pt x="17623" y="5937"/>
                  <a:pt x="17653" y="5876"/>
                  <a:pt x="17684" y="5846"/>
                </a:cubicBezTo>
                <a:cubicBezTo>
                  <a:pt x="17714" y="5816"/>
                  <a:pt x="17744" y="5755"/>
                  <a:pt x="17775" y="5724"/>
                </a:cubicBezTo>
                <a:cubicBezTo>
                  <a:pt x="17805" y="5664"/>
                  <a:pt x="17835" y="5603"/>
                  <a:pt x="17866" y="5512"/>
                </a:cubicBezTo>
                <a:cubicBezTo>
                  <a:pt x="17896" y="5481"/>
                  <a:pt x="17927" y="5451"/>
                  <a:pt x="17957" y="5390"/>
                </a:cubicBezTo>
                <a:cubicBezTo>
                  <a:pt x="17987" y="5360"/>
                  <a:pt x="18018" y="5299"/>
                  <a:pt x="18048" y="5238"/>
                </a:cubicBezTo>
                <a:close/>
                <a:moveTo>
                  <a:pt x="15283" y="5269"/>
                </a:moveTo>
                <a:lnTo>
                  <a:pt x="15314" y="5299"/>
                </a:lnTo>
                <a:cubicBezTo>
                  <a:pt x="15162" y="5603"/>
                  <a:pt x="15010" y="5907"/>
                  <a:pt x="14858" y="6211"/>
                </a:cubicBezTo>
                <a:lnTo>
                  <a:pt x="14797" y="6332"/>
                </a:lnTo>
                <a:lnTo>
                  <a:pt x="14736" y="6363"/>
                </a:lnTo>
                <a:lnTo>
                  <a:pt x="14615" y="6484"/>
                </a:lnTo>
                <a:cubicBezTo>
                  <a:pt x="14706" y="6363"/>
                  <a:pt x="14767" y="6241"/>
                  <a:pt x="14828" y="6119"/>
                </a:cubicBezTo>
                <a:cubicBezTo>
                  <a:pt x="14888" y="5998"/>
                  <a:pt x="14979" y="5846"/>
                  <a:pt x="15071" y="5694"/>
                </a:cubicBezTo>
                <a:lnTo>
                  <a:pt x="15283" y="5269"/>
                </a:lnTo>
                <a:close/>
                <a:moveTo>
                  <a:pt x="36035" y="6514"/>
                </a:moveTo>
                <a:lnTo>
                  <a:pt x="35974" y="6575"/>
                </a:lnTo>
                <a:lnTo>
                  <a:pt x="35944" y="6545"/>
                </a:lnTo>
                <a:lnTo>
                  <a:pt x="35944" y="6514"/>
                </a:lnTo>
                <a:close/>
                <a:moveTo>
                  <a:pt x="7536" y="5998"/>
                </a:moveTo>
                <a:lnTo>
                  <a:pt x="7414" y="6119"/>
                </a:lnTo>
                <a:cubicBezTo>
                  <a:pt x="7323" y="6241"/>
                  <a:pt x="7232" y="6363"/>
                  <a:pt x="7171" y="6454"/>
                </a:cubicBezTo>
                <a:lnTo>
                  <a:pt x="7050" y="6606"/>
                </a:lnTo>
                <a:cubicBezTo>
                  <a:pt x="7019" y="6575"/>
                  <a:pt x="7019" y="6545"/>
                  <a:pt x="7019" y="6514"/>
                </a:cubicBezTo>
                <a:lnTo>
                  <a:pt x="7019" y="6514"/>
                </a:lnTo>
                <a:lnTo>
                  <a:pt x="7050" y="6545"/>
                </a:lnTo>
                <a:lnTo>
                  <a:pt x="7201" y="6332"/>
                </a:lnTo>
                <a:cubicBezTo>
                  <a:pt x="7232" y="6302"/>
                  <a:pt x="7293" y="6241"/>
                  <a:pt x="7323" y="6211"/>
                </a:cubicBezTo>
                <a:cubicBezTo>
                  <a:pt x="7384" y="6150"/>
                  <a:pt x="7445" y="6059"/>
                  <a:pt x="7536" y="5998"/>
                </a:cubicBezTo>
                <a:close/>
                <a:moveTo>
                  <a:pt x="33483" y="3993"/>
                </a:moveTo>
                <a:cubicBezTo>
                  <a:pt x="33543" y="4023"/>
                  <a:pt x="33604" y="4053"/>
                  <a:pt x="33665" y="4053"/>
                </a:cubicBezTo>
                <a:lnTo>
                  <a:pt x="33726" y="4053"/>
                </a:lnTo>
                <a:cubicBezTo>
                  <a:pt x="33726" y="4084"/>
                  <a:pt x="33726" y="4145"/>
                  <a:pt x="33695" y="4175"/>
                </a:cubicBezTo>
                <a:lnTo>
                  <a:pt x="33604" y="4327"/>
                </a:lnTo>
                <a:cubicBezTo>
                  <a:pt x="33543" y="4479"/>
                  <a:pt x="33483" y="4600"/>
                  <a:pt x="33422" y="4722"/>
                </a:cubicBezTo>
                <a:lnTo>
                  <a:pt x="33361" y="4874"/>
                </a:lnTo>
                <a:cubicBezTo>
                  <a:pt x="33209" y="5147"/>
                  <a:pt x="33057" y="5421"/>
                  <a:pt x="32875" y="5664"/>
                </a:cubicBezTo>
                <a:cubicBezTo>
                  <a:pt x="32845" y="5724"/>
                  <a:pt x="32814" y="5785"/>
                  <a:pt x="32753" y="5846"/>
                </a:cubicBezTo>
                <a:lnTo>
                  <a:pt x="32571" y="6119"/>
                </a:lnTo>
                <a:cubicBezTo>
                  <a:pt x="32480" y="6271"/>
                  <a:pt x="32389" y="6393"/>
                  <a:pt x="32298" y="6514"/>
                </a:cubicBezTo>
                <a:cubicBezTo>
                  <a:pt x="32267" y="6545"/>
                  <a:pt x="32237" y="6575"/>
                  <a:pt x="32206" y="6606"/>
                </a:cubicBezTo>
                <a:lnTo>
                  <a:pt x="32267" y="6423"/>
                </a:lnTo>
                <a:cubicBezTo>
                  <a:pt x="32358" y="6180"/>
                  <a:pt x="32480" y="5937"/>
                  <a:pt x="32571" y="5694"/>
                </a:cubicBezTo>
                <a:cubicBezTo>
                  <a:pt x="32662" y="5481"/>
                  <a:pt x="32753" y="5299"/>
                  <a:pt x="32845" y="5117"/>
                </a:cubicBezTo>
                <a:cubicBezTo>
                  <a:pt x="32905" y="4995"/>
                  <a:pt x="32966" y="4904"/>
                  <a:pt x="32996" y="4813"/>
                </a:cubicBezTo>
                <a:cubicBezTo>
                  <a:pt x="33027" y="4783"/>
                  <a:pt x="33027" y="4752"/>
                  <a:pt x="33057" y="4722"/>
                </a:cubicBezTo>
                <a:lnTo>
                  <a:pt x="33179" y="4509"/>
                </a:lnTo>
                <a:cubicBezTo>
                  <a:pt x="33239" y="4388"/>
                  <a:pt x="33300" y="4266"/>
                  <a:pt x="33391" y="4145"/>
                </a:cubicBezTo>
                <a:lnTo>
                  <a:pt x="33483" y="3993"/>
                </a:lnTo>
                <a:close/>
                <a:moveTo>
                  <a:pt x="16924" y="5968"/>
                </a:moveTo>
                <a:cubicBezTo>
                  <a:pt x="16924" y="6028"/>
                  <a:pt x="16924" y="6119"/>
                  <a:pt x="16924" y="6211"/>
                </a:cubicBezTo>
                <a:cubicBezTo>
                  <a:pt x="16863" y="6271"/>
                  <a:pt x="16802" y="6363"/>
                  <a:pt x="16742" y="6454"/>
                </a:cubicBezTo>
                <a:lnTo>
                  <a:pt x="16529" y="6666"/>
                </a:lnTo>
                <a:lnTo>
                  <a:pt x="16529" y="6636"/>
                </a:lnTo>
                <a:cubicBezTo>
                  <a:pt x="16559" y="6514"/>
                  <a:pt x="16559" y="6393"/>
                  <a:pt x="16590" y="6271"/>
                </a:cubicBezTo>
                <a:lnTo>
                  <a:pt x="16681" y="6180"/>
                </a:lnTo>
                <a:cubicBezTo>
                  <a:pt x="16742" y="6150"/>
                  <a:pt x="16772" y="6089"/>
                  <a:pt x="16833" y="6059"/>
                </a:cubicBezTo>
                <a:lnTo>
                  <a:pt x="16924" y="5968"/>
                </a:lnTo>
                <a:close/>
                <a:moveTo>
                  <a:pt x="23882" y="5542"/>
                </a:moveTo>
                <a:cubicBezTo>
                  <a:pt x="23882" y="5573"/>
                  <a:pt x="23882" y="5573"/>
                  <a:pt x="23882" y="5573"/>
                </a:cubicBezTo>
                <a:cubicBezTo>
                  <a:pt x="23821" y="5755"/>
                  <a:pt x="23790" y="5937"/>
                  <a:pt x="23699" y="6089"/>
                </a:cubicBezTo>
                <a:lnTo>
                  <a:pt x="23608" y="6302"/>
                </a:lnTo>
                <a:lnTo>
                  <a:pt x="23517" y="6484"/>
                </a:lnTo>
                <a:lnTo>
                  <a:pt x="23517" y="6545"/>
                </a:lnTo>
                <a:lnTo>
                  <a:pt x="23487" y="6545"/>
                </a:lnTo>
                <a:cubicBezTo>
                  <a:pt x="23395" y="6545"/>
                  <a:pt x="23304" y="6545"/>
                  <a:pt x="23244" y="6606"/>
                </a:cubicBezTo>
                <a:cubicBezTo>
                  <a:pt x="23183" y="6666"/>
                  <a:pt x="23122" y="6697"/>
                  <a:pt x="23061" y="6757"/>
                </a:cubicBezTo>
                <a:cubicBezTo>
                  <a:pt x="23092" y="6727"/>
                  <a:pt x="23092" y="6727"/>
                  <a:pt x="23122" y="6697"/>
                </a:cubicBezTo>
                <a:cubicBezTo>
                  <a:pt x="23213" y="6514"/>
                  <a:pt x="23274" y="6332"/>
                  <a:pt x="23335" y="6150"/>
                </a:cubicBezTo>
                <a:cubicBezTo>
                  <a:pt x="23395" y="6059"/>
                  <a:pt x="23456" y="5968"/>
                  <a:pt x="23547" y="5846"/>
                </a:cubicBezTo>
                <a:lnTo>
                  <a:pt x="23639" y="5694"/>
                </a:lnTo>
                <a:cubicBezTo>
                  <a:pt x="23699" y="5633"/>
                  <a:pt x="23730" y="5603"/>
                  <a:pt x="23790" y="5542"/>
                </a:cubicBezTo>
                <a:close/>
                <a:moveTo>
                  <a:pt x="26981" y="4965"/>
                </a:moveTo>
                <a:lnTo>
                  <a:pt x="26981" y="5026"/>
                </a:lnTo>
                <a:cubicBezTo>
                  <a:pt x="26981" y="5086"/>
                  <a:pt x="26950" y="5147"/>
                  <a:pt x="26950" y="5208"/>
                </a:cubicBezTo>
                <a:lnTo>
                  <a:pt x="26981" y="5238"/>
                </a:lnTo>
                <a:cubicBezTo>
                  <a:pt x="26950" y="5390"/>
                  <a:pt x="26920" y="5573"/>
                  <a:pt x="26859" y="5724"/>
                </a:cubicBezTo>
                <a:cubicBezTo>
                  <a:pt x="26768" y="5907"/>
                  <a:pt x="26677" y="6059"/>
                  <a:pt x="26586" y="6241"/>
                </a:cubicBezTo>
                <a:cubicBezTo>
                  <a:pt x="26495" y="6393"/>
                  <a:pt x="26373" y="6545"/>
                  <a:pt x="26282" y="6697"/>
                </a:cubicBezTo>
                <a:lnTo>
                  <a:pt x="26039" y="6697"/>
                </a:lnTo>
                <a:cubicBezTo>
                  <a:pt x="26008" y="6697"/>
                  <a:pt x="25978" y="6727"/>
                  <a:pt x="25917" y="6757"/>
                </a:cubicBezTo>
                <a:cubicBezTo>
                  <a:pt x="25917" y="6706"/>
                  <a:pt x="25917" y="6651"/>
                  <a:pt x="25917" y="6575"/>
                </a:cubicBezTo>
                <a:cubicBezTo>
                  <a:pt x="25917" y="6514"/>
                  <a:pt x="25948" y="6454"/>
                  <a:pt x="25978" y="6393"/>
                </a:cubicBezTo>
                <a:cubicBezTo>
                  <a:pt x="26221" y="6028"/>
                  <a:pt x="26403" y="5664"/>
                  <a:pt x="26525" y="5238"/>
                </a:cubicBezTo>
                <a:lnTo>
                  <a:pt x="26586" y="5208"/>
                </a:lnTo>
                <a:cubicBezTo>
                  <a:pt x="26707" y="5117"/>
                  <a:pt x="26829" y="5026"/>
                  <a:pt x="26981" y="4965"/>
                </a:cubicBezTo>
                <a:close/>
                <a:moveTo>
                  <a:pt x="47185" y="6119"/>
                </a:moveTo>
                <a:cubicBezTo>
                  <a:pt x="47276" y="6211"/>
                  <a:pt x="47337" y="6302"/>
                  <a:pt x="47428" y="6423"/>
                </a:cubicBezTo>
                <a:lnTo>
                  <a:pt x="47367" y="6423"/>
                </a:lnTo>
                <a:cubicBezTo>
                  <a:pt x="47398" y="6454"/>
                  <a:pt x="47428" y="6514"/>
                  <a:pt x="47459" y="6545"/>
                </a:cubicBezTo>
                <a:cubicBezTo>
                  <a:pt x="47398" y="6575"/>
                  <a:pt x="47337" y="6606"/>
                  <a:pt x="47276" y="6666"/>
                </a:cubicBezTo>
                <a:cubicBezTo>
                  <a:pt x="47246" y="6697"/>
                  <a:pt x="47216" y="6727"/>
                  <a:pt x="47185" y="6757"/>
                </a:cubicBezTo>
                <a:lnTo>
                  <a:pt x="47185" y="6636"/>
                </a:lnTo>
                <a:cubicBezTo>
                  <a:pt x="47155" y="6514"/>
                  <a:pt x="47155" y="6393"/>
                  <a:pt x="47094" y="6302"/>
                </a:cubicBezTo>
                <a:cubicBezTo>
                  <a:pt x="47094" y="6271"/>
                  <a:pt x="47094" y="6241"/>
                  <a:pt x="47064" y="6211"/>
                </a:cubicBezTo>
                <a:lnTo>
                  <a:pt x="47185" y="6119"/>
                </a:lnTo>
                <a:close/>
                <a:moveTo>
                  <a:pt x="12518" y="5907"/>
                </a:moveTo>
                <a:cubicBezTo>
                  <a:pt x="12518" y="5937"/>
                  <a:pt x="12518" y="5968"/>
                  <a:pt x="12518" y="5998"/>
                </a:cubicBezTo>
                <a:cubicBezTo>
                  <a:pt x="12336" y="6271"/>
                  <a:pt x="12154" y="6545"/>
                  <a:pt x="11941" y="6818"/>
                </a:cubicBezTo>
                <a:cubicBezTo>
                  <a:pt x="11972" y="6727"/>
                  <a:pt x="12032" y="6606"/>
                  <a:pt x="12063" y="6514"/>
                </a:cubicBezTo>
                <a:lnTo>
                  <a:pt x="12123" y="6393"/>
                </a:lnTo>
                <a:cubicBezTo>
                  <a:pt x="12184" y="6302"/>
                  <a:pt x="12245" y="6241"/>
                  <a:pt x="12275" y="6180"/>
                </a:cubicBezTo>
                <a:cubicBezTo>
                  <a:pt x="12336" y="6119"/>
                  <a:pt x="12427" y="5998"/>
                  <a:pt x="12518" y="5907"/>
                </a:cubicBezTo>
                <a:close/>
                <a:moveTo>
                  <a:pt x="29077" y="6332"/>
                </a:moveTo>
                <a:cubicBezTo>
                  <a:pt x="29077" y="6393"/>
                  <a:pt x="29077" y="6423"/>
                  <a:pt x="29047" y="6484"/>
                </a:cubicBezTo>
                <a:lnTo>
                  <a:pt x="29016" y="6514"/>
                </a:lnTo>
                <a:cubicBezTo>
                  <a:pt x="28956" y="6575"/>
                  <a:pt x="28925" y="6636"/>
                  <a:pt x="28864" y="6697"/>
                </a:cubicBezTo>
                <a:lnTo>
                  <a:pt x="28773" y="6788"/>
                </a:lnTo>
                <a:lnTo>
                  <a:pt x="28743" y="6818"/>
                </a:lnTo>
                <a:cubicBezTo>
                  <a:pt x="28804" y="6757"/>
                  <a:pt x="28834" y="6666"/>
                  <a:pt x="28895" y="6606"/>
                </a:cubicBezTo>
                <a:lnTo>
                  <a:pt x="29077" y="6332"/>
                </a:lnTo>
                <a:close/>
                <a:moveTo>
                  <a:pt x="43932" y="6381"/>
                </a:moveTo>
                <a:lnTo>
                  <a:pt x="43904" y="6575"/>
                </a:lnTo>
                <a:cubicBezTo>
                  <a:pt x="43843" y="6666"/>
                  <a:pt x="43813" y="6757"/>
                  <a:pt x="43752" y="6849"/>
                </a:cubicBezTo>
                <a:cubicBezTo>
                  <a:pt x="43782" y="6727"/>
                  <a:pt x="43843" y="6606"/>
                  <a:pt x="43873" y="6484"/>
                </a:cubicBezTo>
                <a:cubicBezTo>
                  <a:pt x="43899" y="6459"/>
                  <a:pt x="43924" y="6413"/>
                  <a:pt x="43932" y="6381"/>
                </a:cubicBezTo>
                <a:close/>
                <a:moveTo>
                  <a:pt x="21907" y="6454"/>
                </a:moveTo>
                <a:lnTo>
                  <a:pt x="21907" y="6454"/>
                </a:lnTo>
                <a:cubicBezTo>
                  <a:pt x="21876" y="6545"/>
                  <a:pt x="21846" y="6636"/>
                  <a:pt x="21816" y="6727"/>
                </a:cubicBezTo>
                <a:cubicBezTo>
                  <a:pt x="21785" y="6818"/>
                  <a:pt x="21724" y="6909"/>
                  <a:pt x="21694" y="7001"/>
                </a:cubicBezTo>
                <a:cubicBezTo>
                  <a:pt x="21694" y="6970"/>
                  <a:pt x="21694" y="6940"/>
                  <a:pt x="21724" y="6909"/>
                </a:cubicBezTo>
                <a:lnTo>
                  <a:pt x="21694" y="6909"/>
                </a:lnTo>
                <a:cubicBezTo>
                  <a:pt x="21694" y="6849"/>
                  <a:pt x="21694" y="6818"/>
                  <a:pt x="21694" y="6757"/>
                </a:cubicBezTo>
                <a:lnTo>
                  <a:pt x="21785" y="6636"/>
                </a:lnTo>
                <a:cubicBezTo>
                  <a:pt x="21846" y="6575"/>
                  <a:pt x="21876" y="6514"/>
                  <a:pt x="21907" y="6454"/>
                </a:cubicBezTo>
                <a:close/>
                <a:moveTo>
                  <a:pt x="36430" y="6575"/>
                </a:moveTo>
                <a:cubicBezTo>
                  <a:pt x="36399" y="6636"/>
                  <a:pt x="36369" y="6666"/>
                  <a:pt x="36308" y="6727"/>
                </a:cubicBezTo>
                <a:cubicBezTo>
                  <a:pt x="36278" y="6757"/>
                  <a:pt x="36156" y="6879"/>
                  <a:pt x="36095" y="7001"/>
                </a:cubicBezTo>
                <a:cubicBezTo>
                  <a:pt x="36126" y="6940"/>
                  <a:pt x="36156" y="6879"/>
                  <a:pt x="36217" y="6818"/>
                </a:cubicBezTo>
                <a:lnTo>
                  <a:pt x="36399" y="6575"/>
                </a:lnTo>
                <a:close/>
                <a:moveTo>
                  <a:pt x="37189" y="6363"/>
                </a:moveTo>
                <a:lnTo>
                  <a:pt x="37189" y="6363"/>
                </a:lnTo>
                <a:cubicBezTo>
                  <a:pt x="37159" y="6484"/>
                  <a:pt x="37128" y="6606"/>
                  <a:pt x="37098" y="6757"/>
                </a:cubicBezTo>
                <a:cubicBezTo>
                  <a:pt x="37037" y="6879"/>
                  <a:pt x="37007" y="6940"/>
                  <a:pt x="36977" y="7031"/>
                </a:cubicBezTo>
                <a:cubicBezTo>
                  <a:pt x="36977" y="7031"/>
                  <a:pt x="36977" y="7001"/>
                  <a:pt x="36977" y="7001"/>
                </a:cubicBezTo>
                <a:cubicBezTo>
                  <a:pt x="36977" y="6879"/>
                  <a:pt x="36946" y="6757"/>
                  <a:pt x="36916" y="6666"/>
                </a:cubicBezTo>
                <a:cubicBezTo>
                  <a:pt x="37007" y="6545"/>
                  <a:pt x="37098" y="6454"/>
                  <a:pt x="37189" y="6363"/>
                </a:cubicBezTo>
                <a:close/>
                <a:moveTo>
                  <a:pt x="17045" y="6666"/>
                </a:moveTo>
                <a:lnTo>
                  <a:pt x="17045" y="6697"/>
                </a:lnTo>
                <a:lnTo>
                  <a:pt x="16985" y="6757"/>
                </a:lnTo>
                <a:lnTo>
                  <a:pt x="16894" y="6849"/>
                </a:lnTo>
                <a:lnTo>
                  <a:pt x="16711" y="7031"/>
                </a:lnTo>
                <a:lnTo>
                  <a:pt x="16651" y="7092"/>
                </a:lnTo>
                <a:lnTo>
                  <a:pt x="16651" y="7092"/>
                </a:lnTo>
                <a:cubicBezTo>
                  <a:pt x="16772" y="6970"/>
                  <a:pt x="16863" y="6879"/>
                  <a:pt x="16954" y="6757"/>
                </a:cubicBezTo>
                <a:lnTo>
                  <a:pt x="17045" y="6666"/>
                </a:lnTo>
                <a:close/>
                <a:moveTo>
                  <a:pt x="10392" y="5846"/>
                </a:moveTo>
                <a:cubicBezTo>
                  <a:pt x="10341" y="5947"/>
                  <a:pt x="10290" y="6049"/>
                  <a:pt x="10240" y="6150"/>
                </a:cubicBezTo>
                <a:cubicBezTo>
                  <a:pt x="10209" y="6180"/>
                  <a:pt x="10179" y="6241"/>
                  <a:pt x="10179" y="6271"/>
                </a:cubicBezTo>
                <a:lnTo>
                  <a:pt x="9997" y="6606"/>
                </a:lnTo>
                <a:cubicBezTo>
                  <a:pt x="9936" y="6697"/>
                  <a:pt x="9875" y="6818"/>
                  <a:pt x="9814" y="6940"/>
                </a:cubicBezTo>
                <a:lnTo>
                  <a:pt x="9814" y="6970"/>
                </a:lnTo>
                <a:lnTo>
                  <a:pt x="9723" y="7061"/>
                </a:lnTo>
                <a:cubicBezTo>
                  <a:pt x="9693" y="7122"/>
                  <a:pt x="9662" y="7152"/>
                  <a:pt x="9632" y="7183"/>
                </a:cubicBezTo>
                <a:cubicBezTo>
                  <a:pt x="9662" y="6970"/>
                  <a:pt x="9693" y="6788"/>
                  <a:pt x="9754" y="6575"/>
                </a:cubicBezTo>
                <a:lnTo>
                  <a:pt x="9784" y="6545"/>
                </a:lnTo>
                <a:cubicBezTo>
                  <a:pt x="9906" y="6423"/>
                  <a:pt x="9966" y="6332"/>
                  <a:pt x="10057" y="6211"/>
                </a:cubicBezTo>
                <a:cubicBezTo>
                  <a:pt x="10179" y="6119"/>
                  <a:pt x="10270" y="5968"/>
                  <a:pt x="10392" y="5846"/>
                </a:cubicBezTo>
                <a:close/>
                <a:moveTo>
                  <a:pt x="42385" y="5512"/>
                </a:moveTo>
                <a:cubicBezTo>
                  <a:pt x="42324" y="5634"/>
                  <a:pt x="42263" y="5785"/>
                  <a:pt x="42202" y="5907"/>
                </a:cubicBezTo>
                <a:cubicBezTo>
                  <a:pt x="42111" y="6119"/>
                  <a:pt x="42020" y="6332"/>
                  <a:pt x="41929" y="6545"/>
                </a:cubicBezTo>
                <a:cubicBezTo>
                  <a:pt x="41868" y="6666"/>
                  <a:pt x="41838" y="6788"/>
                  <a:pt x="41807" y="6909"/>
                </a:cubicBezTo>
                <a:cubicBezTo>
                  <a:pt x="41747" y="7031"/>
                  <a:pt x="41747" y="7092"/>
                  <a:pt x="41716" y="7183"/>
                </a:cubicBezTo>
                <a:lnTo>
                  <a:pt x="41716" y="7092"/>
                </a:lnTo>
                <a:cubicBezTo>
                  <a:pt x="41716" y="7061"/>
                  <a:pt x="41716" y="7031"/>
                  <a:pt x="41747" y="7001"/>
                </a:cubicBezTo>
                <a:cubicBezTo>
                  <a:pt x="41747" y="6909"/>
                  <a:pt x="41807" y="6818"/>
                  <a:pt x="41838" y="6697"/>
                </a:cubicBezTo>
                <a:lnTo>
                  <a:pt x="42081" y="6150"/>
                </a:lnTo>
                <a:cubicBezTo>
                  <a:pt x="42111" y="6059"/>
                  <a:pt x="42142" y="5968"/>
                  <a:pt x="42202" y="5876"/>
                </a:cubicBezTo>
                <a:cubicBezTo>
                  <a:pt x="42233" y="5755"/>
                  <a:pt x="42263" y="5694"/>
                  <a:pt x="42324" y="5633"/>
                </a:cubicBezTo>
                <a:lnTo>
                  <a:pt x="42385" y="5512"/>
                </a:lnTo>
                <a:close/>
                <a:moveTo>
                  <a:pt x="6168" y="6575"/>
                </a:moveTo>
                <a:lnTo>
                  <a:pt x="5773" y="7001"/>
                </a:lnTo>
                <a:lnTo>
                  <a:pt x="5591" y="7213"/>
                </a:lnTo>
                <a:cubicBezTo>
                  <a:pt x="5591" y="7183"/>
                  <a:pt x="5622" y="7152"/>
                  <a:pt x="5652" y="7122"/>
                </a:cubicBezTo>
                <a:lnTo>
                  <a:pt x="5925" y="6757"/>
                </a:lnTo>
                <a:lnTo>
                  <a:pt x="6168" y="6575"/>
                </a:lnTo>
                <a:close/>
                <a:moveTo>
                  <a:pt x="19263" y="5785"/>
                </a:moveTo>
                <a:cubicBezTo>
                  <a:pt x="19263" y="5953"/>
                  <a:pt x="19263" y="6172"/>
                  <a:pt x="19382" y="6277"/>
                </a:cubicBezTo>
                <a:lnTo>
                  <a:pt x="19382" y="6277"/>
                </a:lnTo>
                <a:cubicBezTo>
                  <a:pt x="19353" y="6334"/>
                  <a:pt x="19323" y="6364"/>
                  <a:pt x="19294" y="6393"/>
                </a:cubicBezTo>
                <a:lnTo>
                  <a:pt x="19172" y="6575"/>
                </a:lnTo>
                <a:lnTo>
                  <a:pt x="19020" y="6788"/>
                </a:lnTo>
                <a:cubicBezTo>
                  <a:pt x="18899" y="6909"/>
                  <a:pt x="18808" y="7031"/>
                  <a:pt x="18686" y="7152"/>
                </a:cubicBezTo>
                <a:lnTo>
                  <a:pt x="18534" y="7304"/>
                </a:lnTo>
                <a:lnTo>
                  <a:pt x="18595" y="7122"/>
                </a:lnTo>
                <a:cubicBezTo>
                  <a:pt x="18625" y="6970"/>
                  <a:pt x="18656" y="6849"/>
                  <a:pt x="18686" y="6697"/>
                </a:cubicBezTo>
                <a:cubicBezTo>
                  <a:pt x="18686" y="6666"/>
                  <a:pt x="18717" y="6606"/>
                  <a:pt x="18717" y="6575"/>
                </a:cubicBezTo>
                <a:lnTo>
                  <a:pt x="18808" y="6302"/>
                </a:lnTo>
                <a:lnTo>
                  <a:pt x="18808" y="6271"/>
                </a:lnTo>
                <a:cubicBezTo>
                  <a:pt x="18868" y="6211"/>
                  <a:pt x="18929" y="6180"/>
                  <a:pt x="18960" y="6119"/>
                </a:cubicBezTo>
                <a:cubicBezTo>
                  <a:pt x="18990" y="6089"/>
                  <a:pt x="19051" y="6059"/>
                  <a:pt x="19081" y="6028"/>
                </a:cubicBezTo>
                <a:lnTo>
                  <a:pt x="19203" y="5876"/>
                </a:lnTo>
                <a:cubicBezTo>
                  <a:pt x="19233" y="5846"/>
                  <a:pt x="19233" y="5816"/>
                  <a:pt x="19263" y="5785"/>
                </a:cubicBezTo>
                <a:close/>
                <a:moveTo>
                  <a:pt x="20570" y="6970"/>
                </a:moveTo>
                <a:cubicBezTo>
                  <a:pt x="20570" y="7031"/>
                  <a:pt x="20540" y="7092"/>
                  <a:pt x="20540" y="7152"/>
                </a:cubicBezTo>
                <a:lnTo>
                  <a:pt x="20479" y="7335"/>
                </a:lnTo>
                <a:lnTo>
                  <a:pt x="20479" y="7304"/>
                </a:lnTo>
                <a:lnTo>
                  <a:pt x="20388" y="7183"/>
                </a:lnTo>
                <a:lnTo>
                  <a:pt x="20570" y="6970"/>
                </a:lnTo>
                <a:close/>
                <a:moveTo>
                  <a:pt x="10138" y="7133"/>
                </a:moveTo>
                <a:lnTo>
                  <a:pt x="10138" y="7133"/>
                </a:lnTo>
                <a:cubicBezTo>
                  <a:pt x="10115" y="7172"/>
                  <a:pt x="10109" y="7222"/>
                  <a:pt x="10088" y="7244"/>
                </a:cubicBezTo>
                <a:lnTo>
                  <a:pt x="10118" y="7244"/>
                </a:lnTo>
                <a:lnTo>
                  <a:pt x="10027" y="7365"/>
                </a:lnTo>
                <a:lnTo>
                  <a:pt x="10027" y="7365"/>
                </a:lnTo>
                <a:lnTo>
                  <a:pt x="10118" y="7152"/>
                </a:lnTo>
                <a:lnTo>
                  <a:pt x="10138" y="7133"/>
                </a:lnTo>
                <a:close/>
                <a:moveTo>
                  <a:pt x="9116" y="7092"/>
                </a:moveTo>
                <a:lnTo>
                  <a:pt x="9116" y="7092"/>
                </a:lnTo>
                <a:cubicBezTo>
                  <a:pt x="9085" y="7183"/>
                  <a:pt x="9055" y="7274"/>
                  <a:pt x="9024" y="7365"/>
                </a:cubicBezTo>
                <a:cubicBezTo>
                  <a:pt x="9024" y="7304"/>
                  <a:pt x="9024" y="7244"/>
                  <a:pt x="9024" y="7213"/>
                </a:cubicBezTo>
                <a:lnTo>
                  <a:pt x="9024" y="7183"/>
                </a:lnTo>
                <a:cubicBezTo>
                  <a:pt x="9055" y="7152"/>
                  <a:pt x="9085" y="7122"/>
                  <a:pt x="9116" y="7092"/>
                </a:cubicBezTo>
                <a:close/>
                <a:moveTo>
                  <a:pt x="34728" y="4661"/>
                </a:moveTo>
                <a:lnTo>
                  <a:pt x="34728" y="4722"/>
                </a:lnTo>
                <a:lnTo>
                  <a:pt x="34728" y="4813"/>
                </a:lnTo>
                <a:cubicBezTo>
                  <a:pt x="34698" y="4904"/>
                  <a:pt x="34637" y="4995"/>
                  <a:pt x="34576" y="5086"/>
                </a:cubicBezTo>
                <a:cubicBezTo>
                  <a:pt x="34516" y="5269"/>
                  <a:pt x="34394" y="5451"/>
                  <a:pt x="34303" y="5603"/>
                </a:cubicBezTo>
                <a:cubicBezTo>
                  <a:pt x="34121" y="5968"/>
                  <a:pt x="33908" y="6332"/>
                  <a:pt x="33695" y="6697"/>
                </a:cubicBezTo>
                <a:cubicBezTo>
                  <a:pt x="33548" y="6928"/>
                  <a:pt x="33386" y="7189"/>
                  <a:pt x="33219" y="7449"/>
                </a:cubicBezTo>
                <a:lnTo>
                  <a:pt x="33219" y="7449"/>
                </a:lnTo>
                <a:cubicBezTo>
                  <a:pt x="33385" y="7151"/>
                  <a:pt x="33570" y="6833"/>
                  <a:pt x="33756" y="6514"/>
                </a:cubicBezTo>
                <a:cubicBezTo>
                  <a:pt x="33847" y="6302"/>
                  <a:pt x="33969" y="6089"/>
                  <a:pt x="34090" y="5876"/>
                </a:cubicBezTo>
                <a:cubicBezTo>
                  <a:pt x="34151" y="5785"/>
                  <a:pt x="34181" y="5694"/>
                  <a:pt x="34242" y="5573"/>
                </a:cubicBezTo>
                <a:cubicBezTo>
                  <a:pt x="34303" y="5481"/>
                  <a:pt x="34424" y="5360"/>
                  <a:pt x="34485" y="5269"/>
                </a:cubicBezTo>
                <a:lnTo>
                  <a:pt x="34455" y="5238"/>
                </a:lnTo>
                <a:cubicBezTo>
                  <a:pt x="34546" y="5056"/>
                  <a:pt x="34637" y="4843"/>
                  <a:pt x="34728" y="4661"/>
                </a:cubicBezTo>
                <a:close/>
                <a:moveTo>
                  <a:pt x="32389" y="5360"/>
                </a:moveTo>
                <a:cubicBezTo>
                  <a:pt x="32358" y="5421"/>
                  <a:pt x="32358" y="5451"/>
                  <a:pt x="32328" y="5512"/>
                </a:cubicBezTo>
                <a:lnTo>
                  <a:pt x="31994" y="6271"/>
                </a:lnTo>
                <a:cubicBezTo>
                  <a:pt x="31903" y="6484"/>
                  <a:pt x="31842" y="6697"/>
                  <a:pt x="31781" y="6909"/>
                </a:cubicBezTo>
                <a:cubicBezTo>
                  <a:pt x="31751" y="6970"/>
                  <a:pt x="31720" y="7031"/>
                  <a:pt x="31720" y="7092"/>
                </a:cubicBezTo>
                <a:cubicBezTo>
                  <a:pt x="31690" y="7213"/>
                  <a:pt x="31660" y="7304"/>
                  <a:pt x="31629" y="7396"/>
                </a:cubicBezTo>
                <a:lnTo>
                  <a:pt x="31568" y="7456"/>
                </a:lnTo>
                <a:lnTo>
                  <a:pt x="31629" y="7183"/>
                </a:lnTo>
                <a:cubicBezTo>
                  <a:pt x="31660" y="6970"/>
                  <a:pt x="31720" y="6788"/>
                  <a:pt x="31781" y="6575"/>
                </a:cubicBezTo>
                <a:cubicBezTo>
                  <a:pt x="31812" y="6393"/>
                  <a:pt x="31872" y="6241"/>
                  <a:pt x="31903" y="6059"/>
                </a:cubicBezTo>
                <a:cubicBezTo>
                  <a:pt x="32024" y="5907"/>
                  <a:pt x="32146" y="5755"/>
                  <a:pt x="32237" y="5573"/>
                </a:cubicBezTo>
                <a:lnTo>
                  <a:pt x="32389" y="5360"/>
                </a:lnTo>
                <a:close/>
                <a:moveTo>
                  <a:pt x="24732" y="6575"/>
                </a:moveTo>
                <a:lnTo>
                  <a:pt x="24672" y="6757"/>
                </a:lnTo>
                <a:cubicBezTo>
                  <a:pt x="24641" y="6788"/>
                  <a:pt x="24611" y="6849"/>
                  <a:pt x="24580" y="6909"/>
                </a:cubicBezTo>
                <a:cubicBezTo>
                  <a:pt x="24520" y="7031"/>
                  <a:pt x="24428" y="7122"/>
                  <a:pt x="24368" y="7244"/>
                </a:cubicBezTo>
                <a:lnTo>
                  <a:pt x="24216" y="7456"/>
                </a:lnTo>
                <a:lnTo>
                  <a:pt x="24155" y="7517"/>
                </a:lnTo>
                <a:cubicBezTo>
                  <a:pt x="24155" y="7426"/>
                  <a:pt x="24185" y="7304"/>
                  <a:pt x="24216" y="7213"/>
                </a:cubicBezTo>
                <a:lnTo>
                  <a:pt x="24337" y="7061"/>
                </a:lnTo>
                <a:lnTo>
                  <a:pt x="24520" y="6818"/>
                </a:lnTo>
                <a:lnTo>
                  <a:pt x="24611" y="6727"/>
                </a:lnTo>
                <a:lnTo>
                  <a:pt x="24732" y="6575"/>
                </a:lnTo>
                <a:close/>
                <a:moveTo>
                  <a:pt x="30292" y="7365"/>
                </a:moveTo>
                <a:cubicBezTo>
                  <a:pt x="30292" y="7426"/>
                  <a:pt x="30262" y="7517"/>
                  <a:pt x="30262" y="7578"/>
                </a:cubicBezTo>
                <a:lnTo>
                  <a:pt x="30140" y="7578"/>
                </a:lnTo>
                <a:lnTo>
                  <a:pt x="30292" y="7365"/>
                </a:lnTo>
                <a:close/>
                <a:moveTo>
                  <a:pt x="45939" y="6788"/>
                </a:moveTo>
                <a:cubicBezTo>
                  <a:pt x="45939" y="6818"/>
                  <a:pt x="45909" y="6879"/>
                  <a:pt x="45879" y="6909"/>
                </a:cubicBezTo>
                <a:cubicBezTo>
                  <a:pt x="45879" y="6940"/>
                  <a:pt x="45848" y="7001"/>
                  <a:pt x="45848" y="7031"/>
                </a:cubicBezTo>
                <a:cubicBezTo>
                  <a:pt x="45788" y="7152"/>
                  <a:pt x="45727" y="7274"/>
                  <a:pt x="45666" y="7365"/>
                </a:cubicBezTo>
                <a:cubicBezTo>
                  <a:pt x="45626" y="7446"/>
                  <a:pt x="45585" y="7527"/>
                  <a:pt x="45545" y="7608"/>
                </a:cubicBezTo>
                <a:lnTo>
                  <a:pt x="45545" y="7608"/>
                </a:lnTo>
                <a:lnTo>
                  <a:pt x="45545" y="7578"/>
                </a:lnTo>
                <a:cubicBezTo>
                  <a:pt x="45575" y="7517"/>
                  <a:pt x="45605" y="7456"/>
                  <a:pt x="45636" y="7365"/>
                </a:cubicBezTo>
                <a:lnTo>
                  <a:pt x="45696" y="7274"/>
                </a:lnTo>
                <a:lnTo>
                  <a:pt x="45848" y="6940"/>
                </a:lnTo>
                <a:lnTo>
                  <a:pt x="45909" y="6818"/>
                </a:lnTo>
                <a:cubicBezTo>
                  <a:pt x="45909" y="6818"/>
                  <a:pt x="45939" y="6788"/>
                  <a:pt x="45939" y="6788"/>
                </a:cubicBezTo>
                <a:close/>
                <a:moveTo>
                  <a:pt x="39589" y="5998"/>
                </a:moveTo>
                <a:lnTo>
                  <a:pt x="39589" y="6059"/>
                </a:lnTo>
                <a:cubicBezTo>
                  <a:pt x="39559" y="6119"/>
                  <a:pt x="39529" y="6180"/>
                  <a:pt x="39498" y="6241"/>
                </a:cubicBezTo>
                <a:cubicBezTo>
                  <a:pt x="39438" y="6454"/>
                  <a:pt x="39346" y="6636"/>
                  <a:pt x="39286" y="6849"/>
                </a:cubicBezTo>
                <a:cubicBezTo>
                  <a:pt x="39255" y="6909"/>
                  <a:pt x="39225" y="6970"/>
                  <a:pt x="39195" y="7031"/>
                </a:cubicBezTo>
                <a:cubicBezTo>
                  <a:pt x="39195" y="7092"/>
                  <a:pt x="39164" y="7213"/>
                  <a:pt x="39134" y="7304"/>
                </a:cubicBezTo>
                <a:lnTo>
                  <a:pt x="39103" y="7335"/>
                </a:lnTo>
                <a:lnTo>
                  <a:pt x="39012" y="7517"/>
                </a:lnTo>
                <a:cubicBezTo>
                  <a:pt x="38982" y="7547"/>
                  <a:pt x="38951" y="7578"/>
                  <a:pt x="38921" y="7639"/>
                </a:cubicBezTo>
                <a:lnTo>
                  <a:pt x="38860" y="7669"/>
                </a:lnTo>
                <a:cubicBezTo>
                  <a:pt x="38951" y="7426"/>
                  <a:pt x="39012" y="7213"/>
                  <a:pt x="39103" y="6970"/>
                </a:cubicBezTo>
                <a:cubicBezTo>
                  <a:pt x="39134" y="6818"/>
                  <a:pt x="39195" y="6666"/>
                  <a:pt x="39255" y="6514"/>
                </a:cubicBezTo>
                <a:lnTo>
                  <a:pt x="39377" y="6363"/>
                </a:lnTo>
                <a:lnTo>
                  <a:pt x="39559" y="6089"/>
                </a:lnTo>
                <a:lnTo>
                  <a:pt x="39589" y="5998"/>
                </a:lnTo>
                <a:close/>
                <a:moveTo>
                  <a:pt x="30839" y="6818"/>
                </a:moveTo>
                <a:cubicBezTo>
                  <a:pt x="30809" y="6909"/>
                  <a:pt x="30778" y="7031"/>
                  <a:pt x="30778" y="7122"/>
                </a:cubicBezTo>
                <a:cubicBezTo>
                  <a:pt x="30748" y="7274"/>
                  <a:pt x="30718" y="7426"/>
                  <a:pt x="30718" y="7547"/>
                </a:cubicBezTo>
                <a:lnTo>
                  <a:pt x="30718" y="7699"/>
                </a:lnTo>
                <a:lnTo>
                  <a:pt x="30657" y="7669"/>
                </a:lnTo>
                <a:lnTo>
                  <a:pt x="30627" y="7669"/>
                </a:lnTo>
                <a:cubicBezTo>
                  <a:pt x="30657" y="7517"/>
                  <a:pt x="30687" y="7396"/>
                  <a:pt x="30687" y="7274"/>
                </a:cubicBezTo>
                <a:cubicBezTo>
                  <a:pt x="30718" y="7122"/>
                  <a:pt x="30718" y="7001"/>
                  <a:pt x="30718" y="6879"/>
                </a:cubicBezTo>
                <a:lnTo>
                  <a:pt x="30839" y="6818"/>
                </a:lnTo>
                <a:close/>
                <a:moveTo>
                  <a:pt x="6563" y="7244"/>
                </a:moveTo>
                <a:lnTo>
                  <a:pt x="6563" y="7244"/>
                </a:lnTo>
                <a:cubicBezTo>
                  <a:pt x="6533" y="7335"/>
                  <a:pt x="6472" y="7426"/>
                  <a:pt x="6442" y="7517"/>
                </a:cubicBezTo>
                <a:cubicBezTo>
                  <a:pt x="6442" y="7547"/>
                  <a:pt x="6412" y="7578"/>
                  <a:pt x="6412" y="7608"/>
                </a:cubicBezTo>
                <a:lnTo>
                  <a:pt x="6199" y="7821"/>
                </a:lnTo>
                <a:lnTo>
                  <a:pt x="6381" y="7487"/>
                </a:lnTo>
                <a:cubicBezTo>
                  <a:pt x="6442" y="7426"/>
                  <a:pt x="6503" y="7335"/>
                  <a:pt x="6563" y="7244"/>
                </a:cubicBezTo>
                <a:close/>
                <a:moveTo>
                  <a:pt x="12123" y="7183"/>
                </a:moveTo>
                <a:lnTo>
                  <a:pt x="12123" y="7183"/>
                </a:lnTo>
                <a:cubicBezTo>
                  <a:pt x="12093" y="7274"/>
                  <a:pt x="12063" y="7335"/>
                  <a:pt x="12002" y="7426"/>
                </a:cubicBezTo>
                <a:lnTo>
                  <a:pt x="11911" y="7639"/>
                </a:lnTo>
                <a:lnTo>
                  <a:pt x="11820" y="7821"/>
                </a:lnTo>
                <a:cubicBezTo>
                  <a:pt x="11820" y="7760"/>
                  <a:pt x="11789" y="7730"/>
                  <a:pt x="11789" y="7669"/>
                </a:cubicBezTo>
                <a:cubicBezTo>
                  <a:pt x="11789" y="7669"/>
                  <a:pt x="11759" y="7639"/>
                  <a:pt x="11759" y="7639"/>
                </a:cubicBezTo>
                <a:lnTo>
                  <a:pt x="11850" y="7578"/>
                </a:lnTo>
                <a:lnTo>
                  <a:pt x="11850" y="7547"/>
                </a:lnTo>
                <a:cubicBezTo>
                  <a:pt x="11880" y="7517"/>
                  <a:pt x="11911" y="7487"/>
                  <a:pt x="11911" y="7456"/>
                </a:cubicBezTo>
                <a:lnTo>
                  <a:pt x="12002" y="7335"/>
                </a:lnTo>
                <a:lnTo>
                  <a:pt x="12123" y="7183"/>
                </a:lnTo>
                <a:close/>
                <a:moveTo>
                  <a:pt x="42415" y="6849"/>
                </a:moveTo>
                <a:lnTo>
                  <a:pt x="42415" y="6970"/>
                </a:lnTo>
                <a:lnTo>
                  <a:pt x="42354" y="7061"/>
                </a:lnTo>
                <a:lnTo>
                  <a:pt x="42233" y="7335"/>
                </a:lnTo>
                <a:lnTo>
                  <a:pt x="42142" y="7547"/>
                </a:lnTo>
                <a:cubicBezTo>
                  <a:pt x="42051" y="7639"/>
                  <a:pt x="41959" y="7760"/>
                  <a:pt x="41868" y="7821"/>
                </a:cubicBezTo>
                <a:cubicBezTo>
                  <a:pt x="41899" y="7760"/>
                  <a:pt x="41899" y="7699"/>
                  <a:pt x="41929" y="7639"/>
                </a:cubicBezTo>
                <a:cubicBezTo>
                  <a:pt x="41959" y="7608"/>
                  <a:pt x="41990" y="7547"/>
                  <a:pt x="42020" y="7517"/>
                </a:cubicBezTo>
                <a:cubicBezTo>
                  <a:pt x="42081" y="7426"/>
                  <a:pt x="42142" y="7335"/>
                  <a:pt x="42202" y="7244"/>
                </a:cubicBezTo>
                <a:cubicBezTo>
                  <a:pt x="42263" y="7152"/>
                  <a:pt x="42294" y="7061"/>
                  <a:pt x="42354" y="6970"/>
                </a:cubicBezTo>
                <a:cubicBezTo>
                  <a:pt x="42415" y="6849"/>
                  <a:pt x="42415" y="6879"/>
                  <a:pt x="42415" y="6849"/>
                </a:cubicBezTo>
                <a:close/>
                <a:moveTo>
                  <a:pt x="30201" y="6332"/>
                </a:moveTo>
                <a:cubicBezTo>
                  <a:pt x="30232" y="6393"/>
                  <a:pt x="30262" y="6423"/>
                  <a:pt x="30292" y="6454"/>
                </a:cubicBezTo>
                <a:lnTo>
                  <a:pt x="30292" y="6484"/>
                </a:lnTo>
                <a:cubicBezTo>
                  <a:pt x="30292" y="6545"/>
                  <a:pt x="30292" y="6606"/>
                  <a:pt x="30323" y="6636"/>
                </a:cubicBezTo>
                <a:lnTo>
                  <a:pt x="30323" y="6757"/>
                </a:lnTo>
                <a:cubicBezTo>
                  <a:pt x="30171" y="6940"/>
                  <a:pt x="30019" y="7122"/>
                  <a:pt x="29897" y="7304"/>
                </a:cubicBezTo>
                <a:cubicBezTo>
                  <a:pt x="29806" y="7426"/>
                  <a:pt x="29715" y="7547"/>
                  <a:pt x="29624" y="7669"/>
                </a:cubicBezTo>
                <a:lnTo>
                  <a:pt x="29594" y="7760"/>
                </a:lnTo>
                <a:lnTo>
                  <a:pt x="29563" y="7760"/>
                </a:lnTo>
                <a:cubicBezTo>
                  <a:pt x="29442" y="7790"/>
                  <a:pt x="29351" y="7851"/>
                  <a:pt x="29290" y="7912"/>
                </a:cubicBezTo>
                <a:cubicBezTo>
                  <a:pt x="29351" y="7730"/>
                  <a:pt x="29411" y="7547"/>
                  <a:pt x="29472" y="7365"/>
                </a:cubicBezTo>
                <a:lnTo>
                  <a:pt x="29624" y="7122"/>
                </a:lnTo>
                <a:lnTo>
                  <a:pt x="29806" y="6849"/>
                </a:lnTo>
                <a:cubicBezTo>
                  <a:pt x="29867" y="6757"/>
                  <a:pt x="29928" y="6636"/>
                  <a:pt x="29989" y="6545"/>
                </a:cubicBezTo>
                <a:lnTo>
                  <a:pt x="30080" y="6454"/>
                </a:lnTo>
                <a:lnTo>
                  <a:pt x="30171" y="6363"/>
                </a:lnTo>
                <a:lnTo>
                  <a:pt x="30201" y="6332"/>
                </a:lnTo>
                <a:close/>
                <a:moveTo>
                  <a:pt x="18443" y="6271"/>
                </a:moveTo>
                <a:cubicBezTo>
                  <a:pt x="18413" y="6363"/>
                  <a:pt x="18382" y="6423"/>
                  <a:pt x="18382" y="6484"/>
                </a:cubicBezTo>
                <a:cubicBezTo>
                  <a:pt x="18322" y="6697"/>
                  <a:pt x="18261" y="6909"/>
                  <a:pt x="18230" y="7092"/>
                </a:cubicBezTo>
                <a:cubicBezTo>
                  <a:pt x="18200" y="7213"/>
                  <a:pt x="18170" y="7335"/>
                  <a:pt x="18139" y="7456"/>
                </a:cubicBezTo>
                <a:cubicBezTo>
                  <a:pt x="18109" y="7578"/>
                  <a:pt x="18109" y="7578"/>
                  <a:pt x="18078" y="7669"/>
                </a:cubicBezTo>
                <a:cubicBezTo>
                  <a:pt x="18078" y="7730"/>
                  <a:pt x="18078" y="7760"/>
                  <a:pt x="18078" y="7790"/>
                </a:cubicBezTo>
                <a:cubicBezTo>
                  <a:pt x="18048" y="7851"/>
                  <a:pt x="17957" y="7912"/>
                  <a:pt x="17896" y="7942"/>
                </a:cubicBezTo>
                <a:lnTo>
                  <a:pt x="17805" y="7973"/>
                </a:lnTo>
                <a:lnTo>
                  <a:pt x="17805" y="7973"/>
                </a:lnTo>
                <a:lnTo>
                  <a:pt x="17835" y="7942"/>
                </a:lnTo>
                <a:cubicBezTo>
                  <a:pt x="17866" y="7851"/>
                  <a:pt x="17896" y="7790"/>
                  <a:pt x="17927" y="7699"/>
                </a:cubicBezTo>
                <a:cubicBezTo>
                  <a:pt x="17927" y="7669"/>
                  <a:pt x="17927" y="7608"/>
                  <a:pt x="17927" y="7578"/>
                </a:cubicBezTo>
                <a:cubicBezTo>
                  <a:pt x="17896" y="7517"/>
                  <a:pt x="17896" y="7487"/>
                  <a:pt x="17896" y="7426"/>
                </a:cubicBezTo>
                <a:cubicBezTo>
                  <a:pt x="17896" y="7426"/>
                  <a:pt x="17896" y="7396"/>
                  <a:pt x="17896" y="7396"/>
                </a:cubicBezTo>
                <a:cubicBezTo>
                  <a:pt x="17927" y="7274"/>
                  <a:pt x="17957" y="7152"/>
                  <a:pt x="17987" y="7001"/>
                </a:cubicBezTo>
                <a:cubicBezTo>
                  <a:pt x="18018" y="6849"/>
                  <a:pt x="18078" y="6697"/>
                  <a:pt x="18139" y="6545"/>
                </a:cubicBezTo>
                <a:lnTo>
                  <a:pt x="18291" y="6454"/>
                </a:lnTo>
                <a:lnTo>
                  <a:pt x="18443" y="6271"/>
                </a:lnTo>
                <a:close/>
                <a:moveTo>
                  <a:pt x="15010" y="4995"/>
                </a:moveTo>
                <a:cubicBezTo>
                  <a:pt x="14919" y="5178"/>
                  <a:pt x="14828" y="5329"/>
                  <a:pt x="14736" y="5512"/>
                </a:cubicBezTo>
                <a:cubicBezTo>
                  <a:pt x="14645" y="5694"/>
                  <a:pt x="14584" y="5816"/>
                  <a:pt x="14493" y="5968"/>
                </a:cubicBezTo>
                <a:cubicBezTo>
                  <a:pt x="14402" y="6119"/>
                  <a:pt x="14341" y="6211"/>
                  <a:pt x="14281" y="6332"/>
                </a:cubicBezTo>
                <a:lnTo>
                  <a:pt x="14098" y="6575"/>
                </a:lnTo>
                <a:lnTo>
                  <a:pt x="14068" y="6666"/>
                </a:lnTo>
                <a:lnTo>
                  <a:pt x="13977" y="6818"/>
                </a:lnTo>
                <a:lnTo>
                  <a:pt x="13764" y="7092"/>
                </a:lnTo>
                <a:cubicBezTo>
                  <a:pt x="13703" y="7213"/>
                  <a:pt x="13612" y="7365"/>
                  <a:pt x="13521" y="7517"/>
                </a:cubicBezTo>
                <a:lnTo>
                  <a:pt x="13217" y="7973"/>
                </a:lnTo>
                <a:lnTo>
                  <a:pt x="13217" y="7912"/>
                </a:lnTo>
                <a:cubicBezTo>
                  <a:pt x="13308" y="7760"/>
                  <a:pt x="13369" y="7578"/>
                  <a:pt x="13460" y="7426"/>
                </a:cubicBezTo>
                <a:cubicBezTo>
                  <a:pt x="13521" y="7304"/>
                  <a:pt x="13582" y="7213"/>
                  <a:pt x="13643" y="7122"/>
                </a:cubicBezTo>
                <a:lnTo>
                  <a:pt x="13977" y="6514"/>
                </a:lnTo>
                <a:cubicBezTo>
                  <a:pt x="14007" y="6423"/>
                  <a:pt x="14068" y="6332"/>
                  <a:pt x="14129" y="6271"/>
                </a:cubicBezTo>
                <a:lnTo>
                  <a:pt x="14615" y="5512"/>
                </a:lnTo>
                <a:lnTo>
                  <a:pt x="14645" y="5451"/>
                </a:lnTo>
                <a:lnTo>
                  <a:pt x="14797" y="5238"/>
                </a:lnTo>
                <a:lnTo>
                  <a:pt x="14986" y="4995"/>
                </a:lnTo>
                <a:close/>
                <a:moveTo>
                  <a:pt x="40440" y="6363"/>
                </a:moveTo>
                <a:cubicBezTo>
                  <a:pt x="40440" y="6423"/>
                  <a:pt x="40410" y="6454"/>
                  <a:pt x="40410" y="6484"/>
                </a:cubicBezTo>
                <a:cubicBezTo>
                  <a:pt x="40410" y="6514"/>
                  <a:pt x="40379" y="6545"/>
                  <a:pt x="40379" y="6575"/>
                </a:cubicBezTo>
                <a:lnTo>
                  <a:pt x="40349" y="6697"/>
                </a:lnTo>
                <a:cubicBezTo>
                  <a:pt x="40319" y="6757"/>
                  <a:pt x="40288" y="6818"/>
                  <a:pt x="40258" y="6849"/>
                </a:cubicBezTo>
                <a:cubicBezTo>
                  <a:pt x="40258" y="6909"/>
                  <a:pt x="40167" y="7092"/>
                  <a:pt x="40136" y="7183"/>
                </a:cubicBezTo>
                <a:cubicBezTo>
                  <a:pt x="40106" y="7213"/>
                  <a:pt x="40106" y="7274"/>
                  <a:pt x="40076" y="7304"/>
                </a:cubicBezTo>
                <a:cubicBezTo>
                  <a:pt x="39984" y="7487"/>
                  <a:pt x="39893" y="7669"/>
                  <a:pt x="39833" y="7851"/>
                </a:cubicBezTo>
                <a:lnTo>
                  <a:pt x="39772" y="7973"/>
                </a:lnTo>
                <a:lnTo>
                  <a:pt x="39711" y="7973"/>
                </a:lnTo>
                <a:cubicBezTo>
                  <a:pt x="39711" y="7882"/>
                  <a:pt x="39741" y="7790"/>
                  <a:pt x="39741" y="7699"/>
                </a:cubicBezTo>
                <a:lnTo>
                  <a:pt x="39863" y="7487"/>
                </a:lnTo>
                <a:cubicBezTo>
                  <a:pt x="40076" y="7092"/>
                  <a:pt x="40258" y="6757"/>
                  <a:pt x="40440" y="6363"/>
                </a:cubicBezTo>
                <a:close/>
                <a:moveTo>
                  <a:pt x="40896" y="6575"/>
                </a:moveTo>
                <a:cubicBezTo>
                  <a:pt x="40896" y="6606"/>
                  <a:pt x="40896" y="6636"/>
                  <a:pt x="40896" y="6666"/>
                </a:cubicBezTo>
                <a:cubicBezTo>
                  <a:pt x="40896" y="6727"/>
                  <a:pt x="40896" y="6818"/>
                  <a:pt x="40866" y="6909"/>
                </a:cubicBezTo>
                <a:cubicBezTo>
                  <a:pt x="40866" y="7031"/>
                  <a:pt x="40835" y="7183"/>
                  <a:pt x="40805" y="7304"/>
                </a:cubicBezTo>
                <a:lnTo>
                  <a:pt x="40774" y="7304"/>
                </a:lnTo>
                <a:lnTo>
                  <a:pt x="40683" y="7547"/>
                </a:lnTo>
                <a:lnTo>
                  <a:pt x="40623" y="7699"/>
                </a:lnTo>
                <a:cubicBezTo>
                  <a:pt x="40531" y="7821"/>
                  <a:pt x="40440" y="7882"/>
                  <a:pt x="40319" y="7973"/>
                </a:cubicBezTo>
                <a:lnTo>
                  <a:pt x="40288" y="8003"/>
                </a:lnTo>
                <a:lnTo>
                  <a:pt x="40288" y="7882"/>
                </a:lnTo>
                <a:cubicBezTo>
                  <a:pt x="40288" y="7821"/>
                  <a:pt x="40288" y="7730"/>
                  <a:pt x="40319" y="7669"/>
                </a:cubicBezTo>
                <a:lnTo>
                  <a:pt x="40531" y="7244"/>
                </a:lnTo>
                <a:cubicBezTo>
                  <a:pt x="40592" y="7092"/>
                  <a:pt x="40683" y="6909"/>
                  <a:pt x="40774" y="6757"/>
                </a:cubicBezTo>
                <a:lnTo>
                  <a:pt x="40896" y="6575"/>
                </a:lnTo>
                <a:close/>
                <a:moveTo>
                  <a:pt x="18625" y="7821"/>
                </a:moveTo>
                <a:lnTo>
                  <a:pt x="18565" y="7882"/>
                </a:lnTo>
                <a:lnTo>
                  <a:pt x="18413" y="8034"/>
                </a:lnTo>
                <a:lnTo>
                  <a:pt x="18413" y="8003"/>
                </a:lnTo>
                <a:lnTo>
                  <a:pt x="18625" y="7821"/>
                </a:lnTo>
                <a:close/>
                <a:moveTo>
                  <a:pt x="23790" y="7973"/>
                </a:moveTo>
                <a:lnTo>
                  <a:pt x="23790" y="8003"/>
                </a:lnTo>
                <a:lnTo>
                  <a:pt x="23760" y="8034"/>
                </a:lnTo>
                <a:lnTo>
                  <a:pt x="23790" y="7973"/>
                </a:lnTo>
                <a:close/>
                <a:moveTo>
                  <a:pt x="45453" y="6758"/>
                </a:moveTo>
                <a:cubicBezTo>
                  <a:pt x="45423" y="6788"/>
                  <a:pt x="45423" y="6788"/>
                  <a:pt x="45423" y="6818"/>
                </a:cubicBezTo>
                <a:cubicBezTo>
                  <a:pt x="45362" y="7001"/>
                  <a:pt x="45332" y="7213"/>
                  <a:pt x="45271" y="7365"/>
                </a:cubicBezTo>
                <a:cubicBezTo>
                  <a:pt x="45180" y="7517"/>
                  <a:pt x="45089" y="7669"/>
                  <a:pt x="44998" y="7851"/>
                </a:cubicBezTo>
                <a:cubicBezTo>
                  <a:pt x="44937" y="7942"/>
                  <a:pt x="44876" y="8034"/>
                  <a:pt x="44815" y="8094"/>
                </a:cubicBezTo>
                <a:cubicBezTo>
                  <a:pt x="44815" y="8094"/>
                  <a:pt x="44815" y="8034"/>
                  <a:pt x="44815" y="8003"/>
                </a:cubicBezTo>
                <a:cubicBezTo>
                  <a:pt x="44815" y="7912"/>
                  <a:pt x="44846" y="7790"/>
                  <a:pt x="44876" y="7699"/>
                </a:cubicBezTo>
                <a:lnTo>
                  <a:pt x="44876" y="7669"/>
                </a:lnTo>
                <a:cubicBezTo>
                  <a:pt x="44998" y="7487"/>
                  <a:pt x="45119" y="7304"/>
                  <a:pt x="45210" y="7122"/>
                </a:cubicBezTo>
                <a:lnTo>
                  <a:pt x="45393" y="6818"/>
                </a:lnTo>
                <a:lnTo>
                  <a:pt x="45453" y="6758"/>
                </a:lnTo>
                <a:close/>
                <a:moveTo>
                  <a:pt x="24884" y="8094"/>
                </a:moveTo>
                <a:cubicBezTo>
                  <a:pt x="24884" y="8094"/>
                  <a:pt x="24915" y="8094"/>
                  <a:pt x="24915" y="8125"/>
                </a:cubicBezTo>
                <a:lnTo>
                  <a:pt x="24884" y="8155"/>
                </a:lnTo>
                <a:lnTo>
                  <a:pt x="24884" y="8094"/>
                </a:lnTo>
                <a:close/>
                <a:moveTo>
                  <a:pt x="41777" y="8216"/>
                </a:moveTo>
                <a:lnTo>
                  <a:pt x="41718" y="8275"/>
                </a:lnTo>
                <a:lnTo>
                  <a:pt x="41718" y="8275"/>
                </a:lnTo>
                <a:cubicBezTo>
                  <a:pt x="41720" y="8256"/>
                  <a:pt x="41727" y="8236"/>
                  <a:pt x="41747" y="8216"/>
                </a:cubicBezTo>
                <a:close/>
                <a:moveTo>
                  <a:pt x="20145" y="7487"/>
                </a:moveTo>
                <a:cubicBezTo>
                  <a:pt x="20175" y="7578"/>
                  <a:pt x="20205" y="7669"/>
                  <a:pt x="20205" y="7760"/>
                </a:cubicBezTo>
                <a:cubicBezTo>
                  <a:pt x="20205" y="7882"/>
                  <a:pt x="20205" y="8034"/>
                  <a:pt x="20205" y="8185"/>
                </a:cubicBezTo>
                <a:lnTo>
                  <a:pt x="20175" y="8185"/>
                </a:lnTo>
                <a:cubicBezTo>
                  <a:pt x="20175" y="8216"/>
                  <a:pt x="20175" y="8246"/>
                  <a:pt x="20175" y="8277"/>
                </a:cubicBezTo>
                <a:lnTo>
                  <a:pt x="20175" y="8337"/>
                </a:lnTo>
                <a:cubicBezTo>
                  <a:pt x="20145" y="8155"/>
                  <a:pt x="20114" y="7973"/>
                  <a:pt x="20145" y="7790"/>
                </a:cubicBezTo>
                <a:lnTo>
                  <a:pt x="20145" y="7487"/>
                </a:lnTo>
                <a:close/>
                <a:moveTo>
                  <a:pt x="13096" y="7061"/>
                </a:moveTo>
                <a:lnTo>
                  <a:pt x="12974" y="7274"/>
                </a:lnTo>
                <a:cubicBezTo>
                  <a:pt x="12944" y="7365"/>
                  <a:pt x="12913" y="7487"/>
                  <a:pt x="12883" y="7578"/>
                </a:cubicBezTo>
                <a:lnTo>
                  <a:pt x="12670" y="7973"/>
                </a:lnTo>
                <a:lnTo>
                  <a:pt x="12458" y="7973"/>
                </a:lnTo>
                <a:lnTo>
                  <a:pt x="12336" y="8064"/>
                </a:lnTo>
                <a:cubicBezTo>
                  <a:pt x="12336" y="8094"/>
                  <a:pt x="12306" y="8125"/>
                  <a:pt x="12275" y="8155"/>
                </a:cubicBezTo>
                <a:lnTo>
                  <a:pt x="12093" y="8368"/>
                </a:lnTo>
                <a:lnTo>
                  <a:pt x="12184" y="8216"/>
                </a:lnTo>
                <a:lnTo>
                  <a:pt x="12458" y="7821"/>
                </a:lnTo>
                <a:cubicBezTo>
                  <a:pt x="12488" y="7730"/>
                  <a:pt x="12549" y="7669"/>
                  <a:pt x="12610" y="7578"/>
                </a:cubicBezTo>
                <a:lnTo>
                  <a:pt x="12640" y="7547"/>
                </a:lnTo>
                <a:lnTo>
                  <a:pt x="12670" y="7547"/>
                </a:lnTo>
                <a:cubicBezTo>
                  <a:pt x="12701" y="7547"/>
                  <a:pt x="12731" y="7517"/>
                  <a:pt x="12762" y="7517"/>
                </a:cubicBezTo>
                <a:cubicBezTo>
                  <a:pt x="12792" y="7487"/>
                  <a:pt x="12792" y="7456"/>
                  <a:pt x="12822" y="7456"/>
                </a:cubicBezTo>
                <a:cubicBezTo>
                  <a:pt x="12853" y="7396"/>
                  <a:pt x="12913" y="7335"/>
                  <a:pt x="12944" y="7274"/>
                </a:cubicBezTo>
                <a:lnTo>
                  <a:pt x="13035" y="7152"/>
                </a:lnTo>
                <a:lnTo>
                  <a:pt x="13096" y="7061"/>
                </a:lnTo>
                <a:close/>
                <a:moveTo>
                  <a:pt x="38344" y="8277"/>
                </a:moveTo>
                <a:cubicBezTo>
                  <a:pt x="38344" y="8307"/>
                  <a:pt x="38344" y="8307"/>
                  <a:pt x="38313" y="8337"/>
                </a:cubicBezTo>
                <a:lnTo>
                  <a:pt x="38344" y="8337"/>
                </a:lnTo>
                <a:lnTo>
                  <a:pt x="38283" y="8398"/>
                </a:lnTo>
                <a:lnTo>
                  <a:pt x="38344" y="8277"/>
                </a:lnTo>
                <a:close/>
                <a:moveTo>
                  <a:pt x="47550" y="7304"/>
                </a:moveTo>
                <a:cubicBezTo>
                  <a:pt x="47550" y="7365"/>
                  <a:pt x="47580" y="7456"/>
                  <a:pt x="47580" y="7547"/>
                </a:cubicBezTo>
                <a:cubicBezTo>
                  <a:pt x="47580" y="7639"/>
                  <a:pt x="47580" y="7760"/>
                  <a:pt x="47580" y="7882"/>
                </a:cubicBezTo>
                <a:cubicBezTo>
                  <a:pt x="47550" y="7973"/>
                  <a:pt x="47519" y="8064"/>
                  <a:pt x="47489" y="8155"/>
                </a:cubicBezTo>
                <a:cubicBezTo>
                  <a:pt x="47428" y="8246"/>
                  <a:pt x="47428" y="8307"/>
                  <a:pt x="47367" y="8368"/>
                </a:cubicBezTo>
                <a:cubicBezTo>
                  <a:pt x="47337" y="8459"/>
                  <a:pt x="47337" y="8459"/>
                  <a:pt x="47307" y="8489"/>
                </a:cubicBezTo>
                <a:cubicBezTo>
                  <a:pt x="47307" y="8398"/>
                  <a:pt x="47337" y="8307"/>
                  <a:pt x="47337" y="8216"/>
                </a:cubicBezTo>
                <a:cubicBezTo>
                  <a:pt x="47337" y="8155"/>
                  <a:pt x="47337" y="8125"/>
                  <a:pt x="47337" y="8094"/>
                </a:cubicBezTo>
                <a:cubicBezTo>
                  <a:pt x="47337" y="8034"/>
                  <a:pt x="47307" y="8003"/>
                  <a:pt x="47307" y="7942"/>
                </a:cubicBezTo>
                <a:cubicBezTo>
                  <a:pt x="47276" y="7912"/>
                  <a:pt x="47276" y="7882"/>
                  <a:pt x="47246" y="7851"/>
                </a:cubicBezTo>
                <a:lnTo>
                  <a:pt x="47276" y="7790"/>
                </a:lnTo>
                <a:cubicBezTo>
                  <a:pt x="47367" y="7639"/>
                  <a:pt x="47428" y="7456"/>
                  <a:pt x="47550" y="7304"/>
                </a:cubicBezTo>
                <a:close/>
                <a:moveTo>
                  <a:pt x="17927" y="8398"/>
                </a:moveTo>
                <a:cubicBezTo>
                  <a:pt x="17927" y="8429"/>
                  <a:pt x="17896" y="8459"/>
                  <a:pt x="17896" y="8520"/>
                </a:cubicBezTo>
                <a:lnTo>
                  <a:pt x="17866" y="8489"/>
                </a:lnTo>
                <a:cubicBezTo>
                  <a:pt x="17866" y="8459"/>
                  <a:pt x="17866" y="8429"/>
                  <a:pt x="17866" y="8398"/>
                </a:cubicBezTo>
                <a:close/>
                <a:moveTo>
                  <a:pt x="28508" y="7644"/>
                </a:moveTo>
                <a:lnTo>
                  <a:pt x="28508" y="7644"/>
                </a:lnTo>
                <a:cubicBezTo>
                  <a:pt x="28333" y="7936"/>
                  <a:pt x="28157" y="8228"/>
                  <a:pt x="27953" y="8520"/>
                </a:cubicBezTo>
                <a:cubicBezTo>
                  <a:pt x="27923" y="8520"/>
                  <a:pt x="27923" y="8489"/>
                  <a:pt x="27892" y="8489"/>
                </a:cubicBezTo>
                <a:cubicBezTo>
                  <a:pt x="28044" y="8307"/>
                  <a:pt x="28166" y="8125"/>
                  <a:pt x="28287" y="7942"/>
                </a:cubicBezTo>
                <a:lnTo>
                  <a:pt x="28287" y="7912"/>
                </a:lnTo>
                <a:cubicBezTo>
                  <a:pt x="28361" y="7814"/>
                  <a:pt x="28435" y="7735"/>
                  <a:pt x="28508" y="7644"/>
                </a:cubicBezTo>
                <a:close/>
                <a:moveTo>
                  <a:pt x="35761" y="5026"/>
                </a:moveTo>
                <a:lnTo>
                  <a:pt x="35761" y="5056"/>
                </a:lnTo>
                <a:cubicBezTo>
                  <a:pt x="35761" y="5178"/>
                  <a:pt x="35792" y="5299"/>
                  <a:pt x="35822" y="5421"/>
                </a:cubicBezTo>
                <a:cubicBezTo>
                  <a:pt x="35792" y="5603"/>
                  <a:pt x="35731" y="5755"/>
                  <a:pt x="35670" y="5907"/>
                </a:cubicBezTo>
                <a:cubicBezTo>
                  <a:pt x="35609" y="6028"/>
                  <a:pt x="35579" y="6150"/>
                  <a:pt x="35518" y="6302"/>
                </a:cubicBezTo>
                <a:cubicBezTo>
                  <a:pt x="35488" y="6302"/>
                  <a:pt x="35427" y="6332"/>
                  <a:pt x="35427" y="6363"/>
                </a:cubicBezTo>
                <a:cubicBezTo>
                  <a:pt x="35397" y="6363"/>
                  <a:pt x="35366" y="6393"/>
                  <a:pt x="35336" y="6423"/>
                </a:cubicBezTo>
                <a:lnTo>
                  <a:pt x="35214" y="6545"/>
                </a:lnTo>
                <a:cubicBezTo>
                  <a:pt x="35093" y="6636"/>
                  <a:pt x="35002" y="6727"/>
                  <a:pt x="34911" y="6849"/>
                </a:cubicBezTo>
                <a:cubicBezTo>
                  <a:pt x="34819" y="6940"/>
                  <a:pt x="34728" y="7031"/>
                  <a:pt x="34637" y="7152"/>
                </a:cubicBezTo>
                <a:cubicBezTo>
                  <a:pt x="34546" y="7274"/>
                  <a:pt x="34455" y="7396"/>
                  <a:pt x="34364" y="7547"/>
                </a:cubicBezTo>
                <a:cubicBezTo>
                  <a:pt x="34303" y="7669"/>
                  <a:pt x="34212" y="7821"/>
                  <a:pt x="34151" y="7942"/>
                </a:cubicBezTo>
                <a:lnTo>
                  <a:pt x="33908" y="8337"/>
                </a:lnTo>
                <a:cubicBezTo>
                  <a:pt x="33847" y="8398"/>
                  <a:pt x="33786" y="8489"/>
                  <a:pt x="33756" y="8580"/>
                </a:cubicBezTo>
                <a:lnTo>
                  <a:pt x="33726" y="8641"/>
                </a:lnTo>
                <a:lnTo>
                  <a:pt x="33726" y="8580"/>
                </a:lnTo>
                <a:cubicBezTo>
                  <a:pt x="33756" y="8459"/>
                  <a:pt x="33786" y="8368"/>
                  <a:pt x="33817" y="8277"/>
                </a:cubicBezTo>
                <a:cubicBezTo>
                  <a:pt x="33878" y="8155"/>
                  <a:pt x="33999" y="8003"/>
                  <a:pt x="34060" y="7882"/>
                </a:cubicBezTo>
                <a:cubicBezTo>
                  <a:pt x="34181" y="7669"/>
                  <a:pt x="34303" y="7487"/>
                  <a:pt x="34394" y="7274"/>
                </a:cubicBezTo>
                <a:cubicBezTo>
                  <a:pt x="34455" y="7152"/>
                  <a:pt x="34546" y="7031"/>
                  <a:pt x="34607" y="6909"/>
                </a:cubicBezTo>
                <a:lnTo>
                  <a:pt x="34759" y="6606"/>
                </a:lnTo>
                <a:cubicBezTo>
                  <a:pt x="34789" y="6484"/>
                  <a:pt x="34850" y="6393"/>
                  <a:pt x="34911" y="6271"/>
                </a:cubicBezTo>
                <a:cubicBezTo>
                  <a:pt x="35032" y="6028"/>
                  <a:pt x="35123" y="5785"/>
                  <a:pt x="35214" y="5512"/>
                </a:cubicBezTo>
                <a:cubicBezTo>
                  <a:pt x="35275" y="5451"/>
                  <a:pt x="35336" y="5360"/>
                  <a:pt x="35366" y="5269"/>
                </a:cubicBezTo>
                <a:lnTo>
                  <a:pt x="35427" y="5238"/>
                </a:lnTo>
                <a:lnTo>
                  <a:pt x="35488" y="5178"/>
                </a:lnTo>
                <a:lnTo>
                  <a:pt x="35579" y="5178"/>
                </a:lnTo>
                <a:lnTo>
                  <a:pt x="35640" y="5147"/>
                </a:lnTo>
                <a:lnTo>
                  <a:pt x="35670" y="5117"/>
                </a:lnTo>
                <a:cubicBezTo>
                  <a:pt x="35701" y="5117"/>
                  <a:pt x="35701" y="5086"/>
                  <a:pt x="35731" y="5086"/>
                </a:cubicBezTo>
                <a:cubicBezTo>
                  <a:pt x="35761" y="5056"/>
                  <a:pt x="35761" y="5026"/>
                  <a:pt x="35761" y="5026"/>
                </a:cubicBezTo>
                <a:close/>
                <a:moveTo>
                  <a:pt x="46821" y="6606"/>
                </a:moveTo>
                <a:lnTo>
                  <a:pt x="46821" y="6666"/>
                </a:lnTo>
                <a:lnTo>
                  <a:pt x="46821" y="6909"/>
                </a:lnTo>
                <a:lnTo>
                  <a:pt x="46821" y="7213"/>
                </a:lnTo>
                <a:lnTo>
                  <a:pt x="46821" y="7304"/>
                </a:lnTo>
                <a:cubicBezTo>
                  <a:pt x="46729" y="7396"/>
                  <a:pt x="46699" y="7487"/>
                  <a:pt x="46638" y="7578"/>
                </a:cubicBezTo>
                <a:lnTo>
                  <a:pt x="46638" y="7608"/>
                </a:lnTo>
                <a:cubicBezTo>
                  <a:pt x="46578" y="7699"/>
                  <a:pt x="46547" y="7790"/>
                  <a:pt x="46486" y="7882"/>
                </a:cubicBezTo>
                <a:cubicBezTo>
                  <a:pt x="46456" y="7973"/>
                  <a:pt x="46395" y="8125"/>
                  <a:pt x="46334" y="8277"/>
                </a:cubicBezTo>
                <a:cubicBezTo>
                  <a:pt x="46274" y="8398"/>
                  <a:pt x="46243" y="8489"/>
                  <a:pt x="46213" y="8580"/>
                </a:cubicBezTo>
                <a:lnTo>
                  <a:pt x="46152" y="8702"/>
                </a:lnTo>
                <a:lnTo>
                  <a:pt x="46152" y="8672"/>
                </a:lnTo>
                <a:cubicBezTo>
                  <a:pt x="46152" y="8611"/>
                  <a:pt x="46152" y="8550"/>
                  <a:pt x="46152" y="8520"/>
                </a:cubicBezTo>
                <a:lnTo>
                  <a:pt x="46152" y="8459"/>
                </a:lnTo>
                <a:cubicBezTo>
                  <a:pt x="46152" y="8459"/>
                  <a:pt x="46152" y="8459"/>
                  <a:pt x="46152" y="8429"/>
                </a:cubicBezTo>
                <a:lnTo>
                  <a:pt x="46243" y="8277"/>
                </a:lnTo>
                <a:cubicBezTo>
                  <a:pt x="46274" y="8246"/>
                  <a:pt x="46274" y="8185"/>
                  <a:pt x="46304" y="8155"/>
                </a:cubicBezTo>
                <a:cubicBezTo>
                  <a:pt x="46334" y="8094"/>
                  <a:pt x="46365" y="8034"/>
                  <a:pt x="46395" y="7973"/>
                </a:cubicBezTo>
                <a:cubicBezTo>
                  <a:pt x="46426" y="7882"/>
                  <a:pt x="46456" y="7760"/>
                  <a:pt x="46486" y="7669"/>
                </a:cubicBezTo>
                <a:lnTo>
                  <a:pt x="46638" y="7335"/>
                </a:lnTo>
                <a:cubicBezTo>
                  <a:pt x="46699" y="7092"/>
                  <a:pt x="46790" y="6849"/>
                  <a:pt x="46821" y="6606"/>
                </a:cubicBezTo>
                <a:close/>
                <a:moveTo>
                  <a:pt x="17380" y="8094"/>
                </a:moveTo>
                <a:lnTo>
                  <a:pt x="17258" y="8368"/>
                </a:lnTo>
                <a:lnTo>
                  <a:pt x="17197" y="8459"/>
                </a:lnTo>
                <a:lnTo>
                  <a:pt x="16954" y="8732"/>
                </a:lnTo>
                <a:lnTo>
                  <a:pt x="16954" y="8672"/>
                </a:lnTo>
                <a:cubicBezTo>
                  <a:pt x="16985" y="8611"/>
                  <a:pt x="17015" y="8520"/>
                  <a:pt x="17076" y="8429"/>
                </a:cubicBezTo>
                <a:cubicBezTo>
                  <a:pt x="17137" y="8368"/>
                  <a:pt x="17197" y="8307"/>
                  <a:pt x="17228" y="8246"/>
                </a:cubicBezTo>
                <a:lnTo>
                  <a:pt x="17380" y="8094"/>
                </a:lnTo>
                <a:close/>
                <a:moveTo>
                  <a:pt x="45393" y="8702"/>
                </a:moveTo>
                <a:lnTo>
                  <a:pt x="45393" y="8732"/>
                </a:lnTo>
                <a:lnTo>
                  <a:pt x="45362" y="8732"/>
                </a:lnTo>
                <a:lnTo>
                  <a:pt x="45393" y="8702"/>
                </a:lnTo>
                <a:close/>
                <a:moveTo>
                  <a:pt x="8629" y="5633"/>
                </a:moveTo>
                <a:lnTo>
                  <a:pt x="8629" y="5664"/>
                </a:lnTo>
                <a:cubicBezTo>
                  <a:pt x="8660" y="5724"/>
                  <a:pt x="8660" y="5816"/>
                  <a:pt x="8660" y="5907"/>
                </a:cubicBezTo>
                <a:cubicBezTo>
                  <a:pt x="8599" y="6271"/>
                  <a:pt x="8508" y="6606"/>
                  <a:pt x="8356" y="6940"/>
                </a:cubicBezTo>
                <a:lnTo>
                  <a:pt x="8356" y="6909"/>
                </a:lnTo>
                <a:lnTo>
                  <a:pt x="8326" y="6940"/>
                </a:lnTo>
                <a:cubicBezTo>
                  <a:pt x="8295" y="7092"/>
                  <a:pt x="8234" y="7213"/>
                  <a:pt x="8174" y="7335"/>
                </a:cubicBezTo>
                <a:cubicBezTo>
                  <a:pt x="8143" y="7426"/>
                  <a:pt x="8083" y="7517"/>
                  <a:pt x="8052" y="7608"/>
                </a:cubicBezTo>
                <a:cubicBezTo>
                  <a:pt x="7991" y="7730"/>
                  <a:pt x="7931" y="7882"/>
                  <a:pt x="7840" y="8003"/>
                </a:cubicBezTo>
                <a:lnTo>
                  <a:pt x="7445" y="8763"/>
                </a:lnTo>
                <a:cubicBezTo>
                  <a:pt x="7445" y="8732"/>
                  <a:pt x="7445" y="8732"/>
                  <a:pt x="7445" y="8702"/>
                </a:cubicBezTo>
                <a:lnTo>
                  <a:pt x="7596" y="8337"/>
                </a:lnTo>
                <a:lnTo>
                  <a:pt x="7657" y="8155"/>
                </a:lnTo>
                <a:cubicBezTo>
                  <a:pt x="7688" y="8094"/>
                  <a:pt x="7718" y="8034"/>
                  <a:pt x="7718" y="7973"/>
                </a:cubicBezTo>
                <a:lnTo>
                  <a:pt x="7779" y="7882"/>
                </a:lnTo>
                <a:cubicBezTo>
                  <a:pt x="7840" y="7760"/>
                  <a:pt x="7931" y="7639"/>
                  <a:pt x="7991" y="7517"/>
                </a:cubicBezTo>
                <a:cubicBezTo>
                  <a:pt x="8052" y="7365"/>
                  <a:pt x="8083" y="7244"/>
                  <a:pt x="8143" y="7092"/>
                </a:cubicBezTo>
                <a:cubicBezTo>
                  <a:pt x="8174" y="7001"/>
                  <a:pt x="8174" y="6879"/>
                  <a:pt x="8143" y="6788"/>
                </a:cubicBezTo>
                <a:cubicBezTo>
                  <a:pt x="8113" y="6757"/>
                  <a:pt x="8083" y="6727"/>
                  <a:pt x="8052" y="6697"/>
                </a:cubicBezTo>
                <a:lnTo>
                  <a:pt x="8022" y="6666"/>
                </a:lnTo>
                <a:lnTo>
                  <a:pt x="7961" y="6666"/>
                </a:lnTo>
                <a:lnTo>
                  <a:pt x="8052" y="6545"/>
                </a:lnTo>
                <a:cubicBezTo>
                  <a:pt x="8143" y="6393"/>
                  <a:pt x="8234" y="6211"/>
                  <a:pt x="8356" y="6059"/>
                </a:cubicBezTo>
                <a:cubicBezTo>
                  <a:pt x="8386" y="5998"/>
                  <a:pt x="8447" y="5937"/>
                  <a:pt x="8478" y="5876"/>
                </a:cubicBezTo>
                <a:lnTo>
                  <a:pt x="8478" y="5846"/>
                </a:lnTo>
                <a:lnTo>
                  <a:pt x="8508" y="5785"/>
                </a:lnTo>
                <a:lnTo>
                  <a:pt x="8629" y="5633"/>
                </a:lnTo>
                <a:close/>
                <a:moveTo>
                  <a:pt x="18382" y="8580"/>
                </a:moveTo>
                <a:lnTo>
                  <a:pt x="18291" y="8763"/>
                </a:lnTo>
                <a:lnTo>
                  <a:pt x="18291" y="8672"/>
                </a:lnTo>
                <a:lnTo>
                  <a:pt x="18352" y="8611"/>
                </a:lnTo>
                <a:lnTo>
                  <a:pt x="18382" y="8580"/>
                </a:lnTo>
                <a:close/>
                <a:moveTo>
                  <a:pt x="17076" y="7304"/>
                </a:moveTo>
                <a:lnTo>
                  <a:pt x="17045" y="7456"/>
                </a:lnTo>
                <a:cubicBezTo>
                  <a:pt x="16985" y="7639"/>
                  <a:pt x="16924" y="7790"/>
                  <a:pt x="16863" y="7973"/>
                </a:cubicBezTo>
                <a:cubicBezTo>
                  <a:pt x="16833" y="8064"/>
                  <a:pt x="16802" y="8155"/>
                  <a:pt x="16742" y="8246"/>
                </a:cubicBezTo>
                <a:lnTo>
                  <a:pt x="16681" y="8307"/>
                </a:lnTo>
                <a:cubicBezTo>
                  <a:pt x="16590" y="8398"/>
                  <a:pt x="16529" y="8489"/>
                  <a:pt x="16438" y="8580"/>
                </a:cubicBezTo>
                <a:lnTo>
                  <a:pt x="16195" y="8884"/>
                </a:lnTo>
                <a:cubicBezTo>
                  <a:pt x="16225" y="8763"/>
                  <a:pt x="16256" y="8641"/>
                  <a:pt x="16256" y="8520"/>
                </a:cubicBezTo>
                <a:cubicBezTo>
                  <a:pt x="16286" y="8398"/>
                  <a:pt x="16286" y="8307"/>
                  <a:pt x="16286" y="8216"/>
                </a:cubicBezTo>
                <a:cubicBezTo>
                  <a:pt x="16286" y="8216"/>
                  <a:pt x="16286" y="8185"/>
                  <a:pt x="16286" y="8185"/>
                </a:cubicBezTo>
                <a:cubicBezTo>
                  <a:pt x="16347" y="8064"/>
                  <a:pt x="16407" y="7942"/>
                  <a:pt x="16438" y="7821"/>
                </a:cubicBezTo>
                <a:lnTo>
                  <a:pt x="16559" y="7699"/>
                </a:lnTo>
                <a:lnTo>
                  <a:pt x="16590" y="7669"/>
                </a:lnTo>
                <a:lnTo>
                  <a:pt x="16681" y="7669"/>
                </a:lnTo>
                <a:cubicBezTo>
                  <a:pt x="16711" y="7639"/>
                  <a:pt x="16772" y="7639"/>
                  <a:pt x="16802" y="7578"/>
                </a:cubicBezTo>
                <a:cubicBezTo>
                  <a:pt x="16863" y="7547"/>
                  <a:pt x="16894" y="7517"/>
                  <a:pt x="16924" y="7487"/>
                </a:cubicBezTo>
                <a:cubicBezTo>
                  <a:pt x="16985" y="7426"/>
                  <a:pt x="17045" y="7365"/>
                  <a:pt x="17076" y="7304"/>
                </a:cubicBezTo>
                <a:close/>
                <a:moveTo>
                  <a:pt x="21269" y="7274"/>
                </a:moveTo>
                <a:cubicBezTo>
                  <a:pt x="21269" y="7304"/>
                  <a:pt x="21269" y="7304"/>
                  <a:pt x="21269" y="7335"/>
                </a:cubicBezTo>
                <a:cubicBezTo>
                  <a:pt x="21238" y="7456"/>
                  <a:pt x="21208" y="7608"/>
                  <a:pt x="21147" y="7730"/>
                </a:cubicBezTo>
                <a:cubicBezTo>
                  <a:pt x="21086" y="8003"/>
                  <a:pt x="20995" y="8277"/>
                  <a:pt x="20904" y="8520"/>
                </a:cubicBezTo>
                <a:lnTo>
                  <a:pt x="20904" y="8489"/>
                </a:lnTo>
                <a:cubicBezTo>
                  <a:pt x="20904" y="8520"/>
                  <a:pt x="20874" y="8550"/>
                  <a:pt x="20874" y="8580"/>
                </a:cubicBezTo>
                <a:cubicBezTo>
                  <a:pt x="20752" y="8702"/>
                  <a:pt x="20631" y="8793"/>
                  <a:pt x="20509" y="8915"/>
                </a:cubicBezTo>
                <a:cubicBezTo>
                  <a:pt x="20509" y="8854"/>
                  <a:pt x="20509" y="8793"/>
                  <a:pt x="20540" y="8732"/>
                </a:cubicBezTo>
                <a:cubicBezTo>
                  <a:pt x="20540" y="8702"/>
                  <a:pt x="20600" y="8611"/>
                  <a:pt x="20631" y="8550"/>
                </a:cubicBezTo>
                <a:lnTo>
                  <a:pt x="20722" y="8368"/>
                </a:lnTo>
                <a:cubicBezTo>
                  <a:pt x="20813" y="8246"/>
                  <a:pt x="20874" y="8125"/>
                  <a:pt x="20934" y="8003"/>
                </a:cubicBezTo>
                <a:cubicBezTo>
                  <a:pt x="21056" y="7760"/>
                  <a:pt x="21178" y="7517"/>
                  <a:pt x="21269" y="7274"/>
                </a:cubicBezTo>
                <a:close/>
                <a:moveTo>
                  <a:pt x="25067" y="8824"/>
                </a:moveTo>
                <a:cubicBezTo>
                  <a:pt x="25067" y="8854"/>
                  <a:pt x="25067" y="8915"/>
                  <a:pt x="25036" y="8945"/>
                </a:cubicBezTo>
                <a:lnTo>
                  <a:pt x="25006" y="8945"/>
                </a:lnTo>
                <a:lnTo>
                  <a:pt x="25067" y="8824"/>
                </a:lnTo>
                <a:close/>
                <a:moveTo>
                  <a:pt x="48583" y="8915"/>
                </a:moveTo>
                <a:cubicBezTo>
                  <a:pt x="48613" y="8945"/>
                  <a:pt x="48613" y="8975"/>
                  <a:pt x="48613" y="8975"/>
                </a:cubicBezTo>
                <a:lnTo>
                  <a:pt x="48583" y="9006"/>
                </a:lnTo>
                <a:cubicBezTo>
                  <a:pt x="48583" y="8975"/>
                  <a:pt x="48583" y="8945"/>
                  <a:pt x="48583" y="8915"/>
                </a:cubicBezTo>
                <a:close/>
                <a:moveTo>
                  <a:pt x="30201" y="7942"/>
                </a:moveTo>
                <a:cubicBezTo>
                  <a:pt x="30171" y="7973"/>
                  <a:pt x="30171" y="8003"/>
                  <a:pt x="30171" y="8003"/>
                </a:cubicBezTo>
                <a:lnTo>
                  <a:pt x="30110" y="8064"/>
                </a:lnTo>
                <a:lnTo>
                  <a:pt x="29989" y="8185"/>
                </a:lnTo>
                <a:cubicBezTo>
                  <a:pt x="29897" y="8277"/>
                  <a:pt x="29837" y="8368"/>
                  <a:pt x="29745" y="8459"/>
                </a:cubicBezTo>
                <a:cubicBezTo>
                  <a:pt x="29685" y="8550"/>
                  <a:pt x="29624" y="8611"/>
                  <a:pt x="29563" y="8672"/>
                </a:cubicBezTo>
                <a:cubicBezTo>
                  <a:pt x="29502" y="8732"/>
                  <a:pt x="29442" y="8824"/>
                  <a:pt x="29381" y="8915"/>
                </a:cubicBezTo>
                <a:lnTo>
                  <a:pt x="29259" y="9036"/>
                </a:lnTo>
                <a:cubicBezTo>
                  <a:pt x="29290" y="9006"/>
                  <a:pt x="29320" y="8945"/>
                  <a:pt x="29351" y="8915"/>
                </a:cubicBezTo>
                <a:lnTo>
                  <a:pt x="29715" y="8277"/>
                </a:lnTo>
                <a:cubicBezTo>
                  <a:pt x="29776" y="8185"/>
                  <a:pt x="29837" y="8094"/>
                  <a:pt x="29867" y="8034"/>
                </a:cubicBezTo>
                <a:cubicBezTo>
                  <a:pt x="29958" y="7973"/>
                  <a:pt x="30080" y="7942"/>
                  <a:pt x="30171" y="7942"/>
                </a:cubicBezTo>
                <a:close/>
                <a:moveTo>
                  <a:pt x="8751" y="7669"/>
                </a:moveTo>
                <a:cubicBezTo>
                  <a:pt x="8751" y="7730"/>
                  <a:pt x="8781" y="7760"/>
                  <a:pt x="8812" y="7821"/>
                </a:cubicBezTo>
                <a:lnTo>
                  <a:pt x="8781" y="7851"/>
                </a:lnTo>
                <a:cubicBezTo>
                  <a:pt x="8751" y="7851"/>
                  <a:pt x="8721" y="7882"/>
                  <a:pt x="8690" y="7912"/>
                </a:cubicBezTo>
                <a:cubicBezTo>
                  <a:pt x="8690" y="7912"/>
                  <a:pt x="8690" y="7942"/>
                  <a:pt x="8660" y="7942"/>
                </a:cubicBezTo>
                <a:lnTo>
                  <a:pt x="8629" y="8034"/>
                </a:lnTo>
                <a:cubicBezTo>
                  <a:pt x="8599" y="8094"/>
                  <a:pt x="8569" y="8155"/>
                  <a:pt x="8569" y="8216"/>
                </a:cubicBezTo>
                <a:cubicBezTo>
                  <a:pt x="8538" y="8246"/>
                  <a:pt x="8447" y="8429"/>
                  <a:pt x="8386" y="8520"/>
                </a:cubicBezTo>
                <a:cubicBezTo>
                  <a:pt x="8356" y="8641"/>
                  <a:pt x="8326" y="8732"/>
                  <a:pt x="8265" y="8824"/>
                </a:cubicBezTo>
                <a:lnTo>
                  <a:pt x="8174" y="9067"/>
                </a:lnTo>
                <a:cubicBezTo>
                  <a:pt x="8174" y="9006"/>
                  <a:pt x="8174" y="8915"/>
                  <a:pt x="8174" y="8854"/>
                </a:cubicBezTo>
                <a:cubicBezTo>
                  <a:pt x="8174" y="8824"/>
                  <a:pt x="8143" y="8824"/>
                  <a:pt x="8143" y="8793"/>
                </a:cubicBezTo>
                <a:lnTo>
                  <a:pt x="8356" y="8429"/>
                </a:lnTo>
                <a:cubicBezTo>
                  <a:pt x="8478" y="8185"/>
                  <a:pt x="8599" y="7942"/>
                  <a:pt x="8751" y="7669"/>
                </a:cubicBezTo>
                <a:close/>
                <a:moveTo>
                  <a:pt x="22909" y="8307"/>
                </a:moveTo>
                <a:lnTo>
                  <a:pt x="22818" y="8459"/>
                </a:lnTo>
                <a:cubicBezTo>
                  <a:pt x="22697" y="8611"/>
                  <a:pt x="22575" y="8763"/>
                  <a:pt x="22484" y="8915"/>
                </a:cubicBezTo>
                <a:cubicBezTo>
                  <a:pt x="22423" y="9006"/>
                  <a:pt x="22362" y="9067"/>
                  <a:pt x="22302" y="9127"/>
                </a:cubicBezTo>
                <a:lnTo>
                  <a:pt x="22393" y="8854"/>
                </a:lnTo>
                <a:lnTo>
                  <a:pt x="22484" y="8763"/>
                </a:lnTo>
                <a:lnTo>
                  <a:pt x="22909" y="8307"/>
                </a:lnTo>
                <a:close/>
                <a:moveTo>
                  <a:pt x="27740" y="8824"/>
                </a:moveTo>
                <a:lnTo>
                  <a:pt x="27740" y="8854"/>
                </a:lnTo>
                <a:lnTo>
                  <a:pt x="27528" y="9158"/>
                </a:lnTo>
                <a:lnTo>
                  <a:pt x="27528" y="9067"/>
                </a:lnTo>
                <a:cubicBezTo>
                  <a:pt x="27528" y="9036"/>
                  <a:pt x="27558" y="9006"/>
                  <a:pt x="27588" y="9006"/>
                </a:cubicBezTo>
                <a:lnTo>
                  <a:pt x="27619" y="8975"/>
                </a:lnTo>
                <a:lnTo>
                  <a:pt x="27649" y="8915"/>
                </a:lnTo>
                <a:cubicBezTo>
                  <a:pt x="27679" y="8884"/>
                  <a:pt x="27710" y="8854"/>
                  <a:pt x="27740" y="8824"/>
                </a:cubicBezTo>
                <a:close/>
                <a:moveTo>
                  <a:pt x="5682" y="7669"/>
                </a:moveTo>
                <a:cubicBezTo>
                  <a:pt x="5682" y="7699"/>
                  <a:pt x="5652" y="7730"/>
                  <a:pt x="5622" y="7790"/>
                </a:cubicBezTo>
                <a:cubicBezTo>
                  <a:pt x="5622" y="7821"/>
                  <a:pt x="5561" y="7973"/>
                  <a:pt x="5530" y="8064"/>
                </a:cubicBezTo>
                <a:lnTo>
                  <a:pt x="5409" y="8277"/>
                </a:lnTo>
                <a:cubicBezTo>
                  <a:pt x="5318" y="8429"/>
                  <a:pt x="5257" y="8580"/>
                  <a:pt x="5196" y="8702"/>
                </a:cubicBezTo>
                <a:cubicBezTo>
                  <a:pt x="5135" y="8854"/>
                  <a:pt x="5075" y="8975"/>
                  <a:pt x="5014" y="9127"/>
                </a:cubicBezTo>
                <a:cubicBezTo>
                  <a:pt x="5014" y="9158"/>
                  <a:pt x="4984" y="9188"/>
                  <a:pt x="4984" y="9218"/>
                </a:cubicBezTo>
                <a:lnTo>
                  <a:pt x="4953" y="9218"/>
                </a:lnTo>
                <a:lnTo>
                  <a:pt x="4953" y="9127"/>
                </a:lnTo>
                <a:cubicBezTo>
                  <a:pt x="4953" y="9067"/>
                  <a:pt x="4953" y="9006"/>
                  <a:pt x="4953" y="8945"/>
                </a:cubicBezTo>
                <a:cubicBezTo>
                  <a:pt x="4923" y="8915"/>
                  <a:pt x="4923" y="8884"/>
                  <a:pt x="4892" y="8854"/>
                </a:cubicBezTo>
                <a:lnTo>
                  <a:pt x="4862" y="8854"/>
                </a:lnTo>
                <a:cubicBezTo>
                  <a:pt x="4892" y="8702"/>
                  <a:pt x="4923" y="8550"/>
                  <a:pt x="4953" y="8429"/>
                </a:cubicBezTo>
                <a:lnTo>
                  <a:pt x="5014" y="8368"/>
                </a:lnTo>
                <a:lnTo>
                  <a:pt x="5257" y="8094"/>
                </a:lnTo>
                <a:cubicBezTo>
                  <a:pt x="5409" y="7973"/>
                  <a:pt x="5561" y="7790"/>
                  <a:pt x="5682" y="7669"/>
                </a:cubicBezTo>
                <a:close/>
                <a:moveTo>
                  <a:pt x="45119" y="9036"/>
                </a:moveTo>
                <a:lnTo>
                  <a:pt x="45119" y="9067"/>
                </a:lnTo>
                <a:lnTo>
                  <a:pt x="44998" y="9218"/>
                </a:lnTo>
                <a:lnTo>
                  <a:pt x="45028" y="9127"/>
                </a:lnTo>
                <a:lnTo>
                  <a:pt x="45119" y="9036"/>
                </a:lnTo>
                <a:close/>
                <a:moveTo>
                  <a:pt x="43570" y="7669"/>
                </a:moveTo>
                <a:lnTo>
                  <a:pt x="43448" y="7912"/>
                </a:lnTo>
                <a:cubicBezTo>
                  <a:pt x="43357" y="8094"/>
                  <a:pt x="43266" y="8277"/>
                  <a:pt x="43175" y="8459"/>
                </a:cubicBezTo>
                <a:cubicBezTo>
                  <a:pt x="43001" y="8719"/>
                  <a:pt x="42827" y="8980"/>
                  <a:pt x="42628" y="9240"/>
                </a:cubicBezTo>
                <a:lnTo>
                  <a:pt x="42628" y="9240"/>
                </a:lnTo>
                <a:cubicBezTo>
                  <a:pt x="42648" y="9209"/>
                  <a:pt x="42668" y="9168"/>
                  <a:pt x="42689" y="9127"/>
                </a:cubicBezTo>
                <a:lnTo>
                  <a:pt x="42871" y="8763"/>
                </a:lnTo>
                <a:cubicBezTo>
                  <a:pt x="42901" y="8702"/>
                  <a:pt x="42901" y="8672"/>
                  <a:pt x="42962" y="8611"/>
                </a:cubicBezTo>
                <a:lnTo>
                  <a:pt x="43266" y="8094"/>
                </a:lnTo>
                <a:lnTo>
                  <a:pt x="43327" y="8034"/>
                </a:lnTo>
                <a:lnTo>
                  <a:pt x="43418" y="7882"/>
                </a:lnTo>
                <a:lnTo>
                  <a:pt x="43570" y="7669"/>
                </a:lnTo>
                <a:close/>
                <a:moveTo>
                  <a:pt x="32328" y="7639"/>
                </a:moveTo>
                <a:lnTo>
                  <a:pt x="32267" y="7790"/>
                </a:lnTo>
                <a:lnTo>
                  <a:pt x="32237" y="7942"/>
                </a:lnTo>
                <a:cubicBezTo>
                  <a:pt x="32176" y="8094"/>
                  <a:pt x="32146" y="8246"/>
                  <a:pt x="32085" y="8398"/>
                </a:cubicBezTo>
                <a:cubicBezTo>
                  <a:pt x="32055" y="8459"/>
                  <a:pt x="31994" y="8550"/>
                  <a:pt x="31963" y="8641"/>
                </a:cubicBezTo>
                <a:cubicBezTo>
                  <a:pt x="31842" y="8854"/>
                  <a:pt x="31720" y="9036"/>
                  <a:pt x="31568" y="9249"/>
                </a:cubicBezTo>
                <a:lnTo>
                  <a:pt x="31568" y="9097"/>
                </a:lnTo>
                <a:cubicBezTo>
                  <a:pt x="31599" y="8945"/>
                  <a:pt x="31629" y="8793"/>
                  <a:pt x="31660" y="8641"/>
                </a:cubicBezTo>
                <a:lnTo>
                  <a:pt x="31690" y="8489"/>
                </a:lnTo>
                <a:lnTo>
                  <a:pt x="31751" y="8398"/>
                </a:lnTo>
                <a:cubicBezTo>
                  <a:pt x="31903" y="8246"/>
                  <a:pt x="32024" y="8064"/>
                  <a:pt x="32146" y="7882"/>
                </a:cubicBezTo>
                <a:cubicBezTo>
                  <a:pt x="32206" y="7821"/>
                  <a:pt x="32267" y="7730"/>
                  <a:pt x="32328" y="7639"/>
                </a:cubicBezTo>
                <a:close/>
                <a:moveTo>
                  <a:pt x="44451" y="8702"/>
                </a:moveTo>
                <a:lnTo>
                  <a:pt x="44451" y="8793"/>
                </a:lnTo>
                <a:cubicBezTo>
                  <a:pt x="44451" y="8945"/>
                  <a:pt x="44420" y="9097"/>
                  <a:pt x="44390" y="9249"/>
                </a:cubicBezTo>
                <a:lnTo>
                  <a:pt x="44390" y="9067"/>
                </a:lnTo>
                <a:cubicBezTo>
                  <a:pt x="44390" y="8945"/>
                  <a:pt x="44420" y="8824"/>
                  <a:pt x="44451" y="8702"/>
                </a:cubicBezTo>
                <a:close/>
                <a:moveTo>
                  <a:pt x="9176" y="7973"/>
                </a:moveTo>
                <a:lnTo>
                  <a:pt x="9207" y="8094"/>
                </a:lnTo>
                <a:cubicBezTo>
                  <a:pt x="9207" y="8125"/>
                  <a:pt x="9237" y="8155"/>
                  <a:pt x="9237" y="8185"/>
                </a:cubicBezTo>
                <a:lnTo>
                  <a:pt x="9146" y="8459"/>
                </a:lnTo>
                <a:cubicBezTo>
                  <a:pt x="9085" y="8702"/>
                  <a:pt x="9024" y="8915"/>
                  <a:pt x="8964" y="9158"/>
                </a:cubicBezTo>
                <a:lnTo>
                  <a:pt x="8842" y="9188"/>
                </a:lnTo>
                <a:cubicBezTo>
                  <a:pt x="8812" y="9188"/>
                  <a:pt x="8751" y="9218"/>
                  <a:pt x="8721" y="9249"/>
                </a:cubicBezTo>
                <a:lnTo>
                  <a:pt x="8690" y="9279"/>
                </a:lnTo>
                <a:cubicBezTo>
                  <a:pt x="8781" y="9036"/>
                  <a:pt x="8873" y="8824"/>
                  <a:pt x="8964" y="8580"/>
                </a:cubicBezTo>
                <a:cubicBezTo>
                  <a:pt x="8994" y="8459"/>
                  <a:pt x="9055" y="8368"/>
                  <a:pt x="9085" y="8246"/>
                </a:cubicBezTo>
                <a:cubicBezTo>
                  <a:pt x="9085" y="8246"/>
                  <a:pt x="9085" y="8216"/>
                  <a:pt x="9085" y="8216"/>
                </a:cubicBezTo>
                <a:cubicBezTo>
                  <a:pt x="9116" y="8125"/>
                  <a:pt x="9176" y="8064"/>
                  <a:pt x="9176" y="7973"/>
                </a:cubicBezTo>
                <a:close/>
                <a:moveTo>
                  <a:pt x="42932" y="7517"/>
                </a:moveTo>
                <a:cubicBezTo>
                  <a:pt x="42871" y="7639"/>
                  <a:pt x="42840" y="7760"/>
                  <a:pt x="42780" y="7851"/>
                </a:cubicBezTo>
                <a:cubicBezTo>
                  <a:pt x="42719" y="7973"/>
                  <a:pt x="42658" y="8094"/>
                  <a:pt x="42628" y="8216"/>
                </a:cubicBezTo>
                <a:lnTo>
                  <a:pt x="42537" y="8337"/>
                </a:lnTo>
                <a:cubicBezTo>
                  <a:pt x="42476" y="8489"/>
                  <a:pt x="42385" y="8611"/>
                  <a:pt x="42294" y="8763"/>
                </a:cubicBezTo>
                <a:lnTo>
                  <a:pt x="41990" y="9188"/>
                </a:lnTo>
                <a:lnTo>
                  <a:pt x="41899" y="9310"/>
                </a:lnTo>
                <a:lnTo>
                  <a:pt x="41899" y="9310"/>
                </a:lnTo>
                <a:lnTo>
                  <a:pt x="41990" y="9036"/>
                </a:lnTo>
                <a:cubicBezTo>
                  <a:pt x="42051" y="8884"/>
                  <a:pt x="42111" y="8702"/>
                  <a:pt x="42142" y="8550"/>
                </a:cubicBezTo>
                <a:lnTo>
                  <a:pt x="42142" y="8520"/>
                </a:lnTo>
                <a:lnTo>
                  <a:pt x="42233" y="8337"/>
                </a:lnTo>
                <a:cubicBezTo>
                  <a:pt x="42324" y="8185"/>
                  <a:pt x="42385" y="8064"/>
                  <a:pt x="42476" y="7912"/>
                </a:cubicBezTo>
                <a:lnTo>
                  <a:pt x="42537" y="7912"/>
                </a:lnTo>
                <a:cubicBezTo>
                  <a:pt x="42597" y="7912"/>
                  <a:pt x="42658" y="7851"/>
                  <a:pt x="42689" y="7821"/>
                </a:cubicBezTo>
                <a:cubicBezTo>
                  <a:pt x="42749" y="7699"/>
                  <a:pt x="42810" y="7608"/>
                  <a:pt x="42840" y="7517"/>
                </a:cubicBezTo>
                <a:close/>
                <a:moveTo>
                  <a:pt x="40653" y="8489"/>
                </a:moveTo>
                <a:lnTo>
                  <a:pt x="40653" y="8672"/>
                </a:lnTo>
                <a:lnTo>
                  <a:pt x="40501" y="8824"/>
                </a:lnTo>
                <a:lnTo>
                  <a:pt x="40319" y="9006"/>
                </a:lnTo>
                <a:cubicBezTo>
                  <a:pt x="40197" y="9127"/>
                  <a:pt x="40076" y="9218"/>
                  <a:pt x="39954" y="9310"/>
                </a:cubicBezTo>
                <a:cubicBezTo>
                  <a:pt x="39954" y="9279"/>
                  <a:pt x="39954" y="9218"/>
                  <a:pt x="39984" y="9188"/>
                </a:cubicBezTo>
                <a:lnTo>
                  <a:pt x="40076" y="9127"/>
                </a:lnTo>
                <a:cubicBezTo>
                  <a:pt x="40136" y="9067"/>
                  <a:pt x="40197" y="9036"/>
                  <a:pt x="40258" y="8975"/>
                </a:cubicBezTo>
                <a:cubicBezTo>
                  <a:pt x="40319" y="8884"/>
                  <a:pt x="40379" y="8824"/>
                  <a:pt x="40471" y="8732"/>
                </a:cubicBezTo>
                <a:cubicBezTo>
                  <a:pt x="40531" y="8641"/>
                  <a:pt x="40531" y="8611"/>
                  <a:pt x="40592" y="8580"/>
                </a:cubicBezTo>
                <a:lnTo>
                  <a:pt x="40653" y="8489"/>
                </a:lnTo>
                <a:close/>
                <a:moveTo>
                  <a:pt x="30778" y="8520"/>
                </a:moveTo>
                <a:cubicBezTo>
                  <a:pt x="30809" y="8580"/>
                  <a:pt x="30839" y="8641"/>
                  <a:pt x="30839" y="8732"/>
                </a:cubicBezTo>
                <a:cubicBezTo>
                  <a:pt x="30839" y="8763"/>
                  <a:pt x="30839" y="8824"/>
                  <a:pt x="30870" y="8884"/>
                </a:cubicBezTo>
                <a:lnTo>
                  <a:pt x="30809" y="8915"/>
                </a:lnTo>
                <a:lnTo>
                  <a:pt x="30718" y="9036"/>
                </a:lnTo>
                <a:lnTo>
                  <a:pt x="30596" y="9188"/>
                </a:lnTo>
                <a:cubicBezTo>
                  <a:pt x="30566" y="9249"/>
                  <a:pt x="30535" y="9279"/>
                  <a:pt x="30505" y="9340"/>
                </a:cubicBezTo>
                <a:cubicBezTo>
                  <a:pt x="30566" y="9127"/>
                  <a:pt x="30627" y="8945"/>
                  <a:pt x="30687" y="8732"/>
                </a:cubicBezTo>
                <a:cubicBezTo>
                  <a:pt x="30687" y="8672"/>
                  <a:pt x="30718" y="8641"/>
                  <a:pt x="30748" y="8580"/>
                </a:cubicBezTo>
                <a:cubicBezTo>
                  <a:pt x="30748" y="8580"/>
                  <a:pt x="30748" y="8550"/>
                  <a:pt x="30778" y="8520"/>
                </a:cubicBezTo>
                <a:close/>
                <a:moveTo>
                  <a:pt x="9723" y="8337"/>
                </a:moveTo>
                <a:cubicBezTo>
                  <a:pt x="9662" y="8611"/>
                  <a:pt x="9571" y="8915"/>
                  <a:pt x="9511" y="9188"/>
                </a:cubicBezTo>
                <a:cubicBezTo>
                  <a:pt x="9480" y="9279"/>
                  <a:pt x="9450" y="9370"/>
                  <a:pt x="9450" y="9462"/>
                </a:cubicBezTo>
                <a:lnTo>
                  <a:pt x="9450" y="9431"/>
                </a:lnTo>
                <a:cubicBezTo>
                  <a:pt x="9419" y="9401"/>
                  <a:pt x="9389" y="9340"/>
                  <a:pt x="9359" y="9310"/>
                </a:cubicBezTo>
                <a:lnTo>
                  <a:pt x="9328" y="9279"/>
                </a:lnTo>
                <a:cubicBezTo>
                  <a:pt x="9419" y="8975"/>
                  <a:pt x="9511" y="8672"/>
                  <a:pt x="9602" y="8398"/>
                </a:cubicBezTo>
                <a:cubicBezTo>
                  <a:pt x="9662" y="8368"/>
                  <a:pt x="9693" y="8368"/>
                  <a:pt x="9723" y="8337"/>
                </a:cubicBezTo>
                <a:close/>
                <a:moveTo>
                  <a:pt x="7262" y="7274"/>
                </a:moveTo>
                <a:cubicBezTo>
                  <a:pt x="7171" y="7396"/>
                  <a:pt x="7110" y="7517"/>
                  <a:pt x="7050" y="7669"/>
                </a:cubicBezTo>
                <a:lnTo>
                  <a:pt x="7080" y="7669"/>
                </a:lnTo>
                <a:cubicBezTo>
                  <a:pt x="7019" y="7760"/>
                  <a:pt x="6958" y="7882"/>
                  <a:pt x="6928" y="7973"/>
                </a:cubicBezTo>
                <a:lnTo>
                  <a:pt x="6867" y="8125"/>
                </a:lnTo>
                <a:cubicBezTo>
                  <a:pt x="6837" y="8125"/>
                  <a:pt x="6806" y="8155"/>
                  <a:pt x="6806" y="8185"/>
                </a:cubicBezTo>
                <a:cubicBezTo>
                  <a:pt x="6746" y="8277"/>
                  <a:pt x="6685" y="8368"/>
                  <a:pt x="6624" y="8459"/>
                </a:cubicBezTo>
                <a:cubicBezTo>
                  <a:pt x="6563" y="8550"/>
                  <a:pt x="6472" y="8732"/>
                  <a:pt x="6412" y="8854"/>
                </a:cubicBezTo>
                <a:cubicBezTo>
                  <a:pt x="6351" y="8915"/>
                  <a:pt x="6320" y="8975"/>
                  <a:pt x="6320" y="9006"/>
                </a:cubicBezTo>
                <a:lnTo>
                  <a:pt x="6199" y="9249"/>
                </a:lnTo>
                <a:lnTo>
                  <a:pt x="5986" y="9431"/>
                </a:lnTo>
                <a:cubicBezTo>
                  <a:pt x="5956" y="9492"/>
                  <a:pt x="5895" y="9522"/>
                  <a:pt x="5865" y="9553"/>
                </a:cubicBezTo>
                <a:lnTo>
                  <a:pt x="5986" y="9249"/>
                </a:lnTo>
                <a:cubicBezTo>
                  <a:pt x="6077" y="9067"/>
                  <a:pt x="6168" y="8915"/>
                  <a:pt x="6260" y="8732"/>
                </a:cubicBezTo>
                <a:lnTo>
                  <a:pt x="6351" y="8580"/>
                </a:lnTo>
                <a:cubicBezTo>
                  <a:pt x="6412" y="8459"/>
                  <a:pt x="6472" y="8368"/>
                  <a:pt x="6503" y="8246"/>
                </a:cubicBezTo>
                <a:cubicBezTo>
                  <a:pt x="6563" y="8125"/>
                  <a:pt x="6624" y="8034"/>
                  <a:pt x="6685" y="7942"/>
                </a:cubicBezTo>
                <a:cubicBezTo>
                  <a:pt x="6685" y="7882"/>
                  <a:pt x="6715" y="7851"/>
                  <a:pt x="6746" y="7821"/>
                </a:cubicBezTo>
                <a:cubicBezTo>
                  <a:pt x="6898" y="7639"/>
                  <a:pt x="7080" y="7456"/>
                  <a:pt x="7262" y="7274"/>
                </a:cubicBezTo>
                <a:close/>
                <a:moveTo>
                  <a:pt x="20509" y="9370"/>
                </a:moveTo>
                <a:lnTo>
                  <a:pt x="20448" y="9553"/>
                </a:lnTo>
                <a:lnTo>
                  <a:pt x="20418" y="9613"/>
                </a:lnTo>
                <a:lnTo>
                  <a:pt x="20448" y="9370"/>
                </a:lnTo>
                <a:close/>
                <a:moveTo>
                  <a:pt x="17532" y="8641"/>
                </a:moveTo>
                <a:cubicBezTo>
                  <a:pt x="17532" y="8702"/>
                  <a:pt x="17562" y="8732"/>
                  <a:pt x="17592" y="8763"/>
                </a:cubicBezTo>
                <a:lnTo>
                  <a:pt x="17653" y="8793"/>
                </a:lnTo>
                <a:cubicBezTo>
                  <a:pt x="17653" y="8824"/>
                  <a:pt x="17684" y="8854"/>
                  <a:pt x="17714" y="8854"/>
                </a:cubicBezTo>
                <a:cubicBezTo>
                  <a:pt x="17684" y="8945"/>
                  <a:pt x="17623" y="9036"/>
                  <a:pt x="17592" y="9158"/>
                </a:cubicBezTo>
                <a:cubicBezTo>
                  <a:pt x="17532" y="9249"/>
                  <a:pt x="17532" y="9279"/>
                  <a:pt x="17501" y="9340"/>
                </a:cubicBezTo>
                <a:lnTo>
                  <a:pt x="17167" y="9613"/>
                </a:lnTo>
                <a:cubicBezTo>
                  <a:pt x="17167" y="9613"/>
                  <a:pt x="17137" y="9644"/>
                  <a:pt x="17137" y="9644"/>
                </a:cubicBezTo>
                <a:cubicBezTo>
                  <a:pt x="17106" y="9583"/>
                  <a:pt x="17106" y="9522"/>
                  <a:pt x="17076" y="9462"/>
                </a:cubicBezTo>
                <a:cubicBezTo>
                  <a:pt x="17137" y="9340"/>
                  <a:pt x="17197" y="9249"/>
                  <a:pt x="17258" y="9127"/>
                </a:cubicBezTo>
                <a:cubicBezTo>
                  <a:pt x="17319" y="9006"/>
                  <a:pt x="17410" y="8854"/>
                  <a:pt x="17501" y="8702"/>
                </a:cubicBezTo>
                <a:lnTo>
                  <a:pt x="17471" y="8702"/>
                </a:lnTo>
                <a:lnTo>
                  <a:pt x="17532" y="8641"/>
                </a:lnTo>
                <a:close/>
                <a:moveTo>
                  <a:pt x="33786" y="7335"/>
                </a:moveTo>
                <a:lnTo>
                  <a:pt x="33786" y="7335"/>
                </a:lnTo>
                <a:cubicBezTo>
                  <a:pt x="33726" y="7456"/>
                  <a:pt x="33665" y="7547"/>
                  <a:pt x="33634" y="7669"/>
                </a:cubicBezTo>
                <a:cubicBezTo>
                  <a:pt x="33574" y="7790"/>
                  <a:pt x="33543" y="7912"/>
                  <a:pt x="33483" y="8064"/>
                </a:cubicBezTo>
                <a:cubicBezTo>
                  <a:pt x="33452" y="8185"/>
                  <a:pt x="33361" y="8277"/>
                  <a:pt x="33270" y="8368"/>
                </a:cubicBezTo>
                <a:cubicBezTo>
                  <a:pt x="33027" y="8763"/>
                  <a:pt x="32784" y="9127"/>
                  <a:pt x="32510" y="9522"/>
                </a:cubicBezTo>
                <a:lnTo>
                  <a:pt x="32419" y="9674"/>
                </a:lnTo>
                <a:cubicBezTo>
                  <a:pt x="32419" y="9613"/>
                  <a:pt x="32389" y="9553"/>
                  <a:pt x="32389" y="9492"/>
                </a:cubicBezTo>
                <a:cubicBezTo>
                  <a:pt x="32358" y="9431"/>
                  <a:pt x="32389" y="9431"/>
                  <a:pt x="32389" y="9431"/>
                </a:cubicBezTo>
                <a:lnTo>
                  <a:pt x="32419" y="9158"/>
                </a:lnTo>
                <a:cubicBezTo>
                  <a:pt x="32510" y="9158"/>
                  <a:pt x="32571" y="9127"/>
                  <a:pt x="32632" y="9067"/>
                </a:cubicBezTo>
                <a:cubicBezTo>
                  <a:pt x="32693" y="9036"/>
                  <a:pt x="32723" y="8975"/>
                  <a:pt x="32784" y="8915"/>
                </a:cubicBezTo>
                <a:lnTo>
                  <a:pt x="32875" y="8763"/>
                </a:lnTo>
                <a:cubicBezTo>
                  <a:pt x="32936" y="8672"/>
                  <a:pt x="32996" y="8580"/>
                  <a:pt x="33057" y="8489"/>
                </a:cubicBezTo>
                <a:lnTo>
                  <a:pt x="33361" y="7973"/>
                </a:lnTo>
                <a:cubicBezTo>
                  <a:pt x="33513" y="7790"/>
                  <a:pt x="33634" y="7578"/>
                  <a:pt x="33756" y="7365"/>
                </a:cubicBezTo>
                <a:lnTo>
                  <a:pt x="33786" y="7335"/>
                </a:lnTo>
                <a:close/>
                <a:moveTo>
                  <a:pt x="11303" y="6849"/>
                </a:moveTo>
                <a:lnTo>
                  <a:pt x="10999" y="7304"/>
                </a:lnTo>
                <a:lnTo>
                  <a:pt x="10939" y="7396"/>
                </a:lnTo>
                <a:cubicBezTo>
                  <a:pt x="10908" y="7487"/>
                  <a:pt x="10847" y="7578"/>
                  <a:pt x="10787" y="7669"/>
                </a:cubicBezTo>
                <a:lnTo>
                  <a:pt x="10483" y="8216"/>
                </a:lnTo>
                <a:cubicBezTo>
                  <a:pt x="10422" y="8307"/>
                  <a:pt x="10392" y="8398"/>
                  <a:pt x="10331" y="8489"/>
                </a:cubicBezTo>
                <a:lnTo>
                  <a:pt x="9997" y="9127"/>
                </a:lnTo>
                <a:cubicBezTo>
                  <a:pt x="9966" y="9218"/>
                  <a:pt x="9906" y="9340"/>
                  <a:pt x="9845" y="9462"/>
                </a:cubicBezTo>
                <a:lnTo>
                  <a:pt x="9693" y="9735"/>
                </a:lnTo>
                <a:cubicBezTo>
                  <a:pt x="9784" y="9492"/>
                  <a:pt x="9875" y="9249"/>
                  <a:pt x="9966" y="9006"/>
                </a:cubicBezTo>
                <a:lnTo>
                  <a:pt x="9997" y="9036"/>
                </a:lnTo>
                <a:lnTo>
                  <a:pt x="9997" y="8975"/>
                </a:lnTo>
                <a:cubicBezTo>
                  <a:pt x="10057" y="8793"/>
                  <a:pt x="10149" y="8611"/>
                  <a:pt x="10240" y="8429"/>
                </a:cubicBezTo>
                <a:lnTo>
                  <a:pt x="10483" y="7882"/>
                </a:lnTo>
                <a:lnTo>
                  <a:pt x="10604" y="7639"/>
                </a:lnTo>
                <a:cubicBezTo>
                  <a:pt x="10604" y="7608"/>
                  <a:pt x="10635" y="7578"/>
                  <a:pt x="10635" y="7547"/>
                </a:cubicBezTo>
                <a:lnTo>
                  <a:pt x="10726" y="7426"/>
                </a:lnTo>
                <a:cubicBezTo>
                  <a:pt x="10787" y="7426"/>
                  <a:pt x="10847" y="7396"/>
                  <a:pt x="10878" y="7365"/>
                </a:cubicBezTo>
                <a:cubicBezTo>
                  <a:pt x="10939" y="7304"/>
                  <a:pt x="10999" y="7213"/>
                  <a:pt x="11060" y="7152"/>
                </a:cubicBezTo>
                <a:lnTo>
                  <a:pt x="11151" y="7031"/>
                </a:lnTo>
                <a:lnTo>
                  <a:pt x="11303" y="6849"/>
                </a:lnTo>
                <a:close/>
                <a:moveTo>
                  <a:pt x="15648" y="9401"/>
                </a:moveTo>
                <a:lnTo>
                  <a:pt x="15648" y="9401"/>
                </a:lnTo>
                <a:cubicBezTo>
                  <a:pt x="15617" y="9492"/>
                  <a:pt x="15557" y="9613"/>
                  <a:pt x="15526" y="9735"/>
                </a:cubicBezTo>
                <a:lnTo>
                  <a:pt x="15435" y="9826"/>
                </a:lnTo>
                <a:cubicBezTo>
                  <a:pt x="15466" y="9765"/>
                  <a:pt x="15496" y="9735"/>
                  <a:pt x="15526" y="9674"/>
                </a:cubicBezTo>
                <a:cubicBezTo>
                  <a:pt x="15526" y="9613"/>
                  <a:pt x="15557" y="9583"/>
                  <a:pt x="15557" y="9553"/>
                </a:cubicBezTo>
                <a:lnTo>
                  <a:pt x="15587" y="9492"/>
                </a:lnTo>
                <a:cubicBezTo>
                  <a:pt x="15617" y="9462"/>
                  <a:pt x="15617" y="9431"/>
                  <a:pt x="15648" y="9401"/>
                </a:cubicBezTo>
                <a:close/>
                <a:moveTo>
                  <a:pt x="19750" y="8155"/>
                </a:moveTo>
                <a:cubicBezTo>
                  <a:pt x="19750" y="8307"/>
                  <a:pt x="19780" y="8459"/>
                  <a:pt x="19810" y="8611"/>
                </a:cubicBezTo>
                <a:cubicBezTo>
                  <a:pt x="19810" y="8672"/>
                  <a:pt x="19841" y="8763"/>
                  <a:pt x="19871" y="8824"/>
                </a:cubicBezTo>
                <a:lnTo>
                  <a:pt x="19750" y="9006"/>
                </a:lnTo>
                <a:lnTo>
                  <a:pt x="19598" y="9218"/>
                </a:lnTo>
                <a:lnTo>
                  <a:pt x="19263" y="9674"/>
                </a:lnTo>
                <a:lnTo>
                  <a:pt x="19112" y="9857"/>
                </a:lnTo>
                <a:lnTo>
                  <a:pt x="19203" y="9613"/>
                </a:lnTo>
                <a:cubicBezTo>
                  <a:pt x="19294" y="9370"/>
                  <a:pt x="19355" y="9127"/>
                  <a:pt x="19446" y="8915"/>
                </a:cubicBezTo>
                <a:cubicBezTo>
                  <a:pt x="19537" y="8702"/>
                  <a:pt x="19658" y="8398"/>
                  <a:pt x="19750" y="8155"/>
                </a:cubicBezTo>
                <a:close/>
                <a:moveTo>
                  <a:pt x="16833" y="9948"/>
                </a:moveTo>
                <a:cubicBezTo>
                  <a:pt x="16833" y="9948"/>
                  <a:pt x="16833" y="9978"/>
                  <a:pt x="16833" y="9978"/>
                </a:cubicBezTo>
                <a:lnTo>
                  <a:pt x="16802" y="10008"/>
                </a:lnTo>
                <a:lnTo>
                  <a:pt x="16833" y="9948"/>
                </a:lnTo>
                <a:close/>
                <a:moveTo>
                  <a:pt x="33088" y="9431"/>
                </a:moveTo>
                <a:cubicBezTo>
                  <a:pt x="33027" y="9553"/>
                  <a:pt x="32996" y="9674"/>
                  <a:pt x="32966" y="9796"/>
                </a:cubicBezTo>
                <a:lnTo>
                  <a:pt x="32905" y="10008"/>
                </a:lnTo>
                <a:lnTo>
                  <a:pt x="32875" y="10008"/>
                </a:lnTo>
                <a:cubicBezTo>
                  <a:pt x="32875" y="9978"/>
                  <a:pt x="32845" y="9978"/>
                  <a:pt x="32814" y="9948"/>
                </a:cubicBezTo>
                <a:lnTo>
                  <a:pt x="32723" y="9917"/>
                </a:lnTo>
                <a:lnTo>
                  <a:pt x="32996" y="9553"/>
                </a:lnTo>
                <a:lnTo>
                  <a:pt x="33088" y="9431"/>
                </a:lnTo>
                <a:close/>
                <a:moveTo>
                  <a:pt x="41412" y="9644"/>
                </a:moveTo>
                <a:cubicBezTo>
                  <a:pt x="41412" y="9765"/>
                  <a:pt x="41382" y="9887"/>
                  <a:pt x="41352" y="10008"/>
                </a:cubicBezTo>
                <a:lnTo>
                  <a:pt x="41352" y="9978"/>
                </a:lnTo>
                <a:cubicBezTo>
                  <a:pt x="41352" y="9917"/>
                  <a:pt x="41321" y="9857"/>
                  <a:pt x="41291" y="9826"/>
                </a:cubicBezTo>
                <a:lnTo>
                  <a:pt x="41412" y="9644"/>
                </a:lnTo>
                <a:close/>
                <a:moveTo>
                  <a:pt x="16172" y="9473"/>
                </a:moveTo>
                <a:cubicBezTo>
                  <a:pt x="16164" y="9485"/>
                  <a:pt x="16164" y="9504"/>
                  <a:pt x="16164" y="9522"/>
                </a:cubicBezTo>
                <a:lnTo>
                  <a:pt x="16043" y="9735"/>
                </a:lnTo>
                <a:lnTo>
                  <a:pt x="15982" y="9826"/>
                </a:lnTo>
                <a:cubicBezTo>
                  <a:pt x="15921" y="9917"/>
                  <a:pt x="15830" y="10008"/>
                  <a:pt x="15769" y="10100"/>
                </a:cubicBezTo>
                <a:cubicBezTo>
                  <a:pt x="15800" y="10039"/>
                  <a:pt x="15830" y="9978"/>
                  <a:pt x="15861" y="9917"/>
                </a:cubicBezTo>
                <a:lnTo>
                  <a:pt x="16134" y="9492"/>
                </a:lnTo>
                <a:lnTo>
                  <a:pt x="16172" y="9473"/>
                </a:lnTo>
                <a:close/>
                <a:moveTo>
                  <a:pt x="39346" y="8945"/>
                </a:moveTo>
                <a:cubicBezTo>
                  <a:pt x="39346" y="8975"/>
                  <a:pt x="39377" y="9036"/>
                  <a:pt x="39407" y="9067"/>
                </a:cubicBezTo>
                <a:cubicBezTo>
                  <a:pt x="39407" y="9067"/>
                  <a:pt x="39407" y="9097"/>
                  <a:pt x="39407" y="9097"/>
                </a:cubicBezTo>
                <a:lnTo>
                  <a:pt x="39407" y="9188"/>
                </a:lnTo>
                <a:cubicBezTo>
                  <a:pt x="39377" y="9279"/>
                  <a:pt x="39377" y="9370"/>
                  <a:pt x="39377" y="9492"/>
                </a:cubicBezTo>
                <a:cubicBezTo>
                  <a:pt x="39346" y="9613"/>
                  <a:pt x="39346" y="9735"/>
                  <a:pt x="39377" y="9857"/>
                </a:cubicBezTo>
                <a:lnTo>
                  <a:pt x="39316" y="9917"/>
                </a:lnTo>
                <a:lnTo>
                  <a:pt x="39286" y="9948"/>
                </a:lnTo>
                <a:cubicBezTo>
                  <a:pt x="39255" y="9978"/>
                  <a:pt x="39225" y="10008"/>
                  <a:pt x="39195" y="10039"/>
                </a:cubicBezTo>
                <a:lnTo>
                  <a:pt x="39073" y="10191"/>
                </a:lnTo>
                <a:cubicBezTo>
                  <a:pt x="39134" y="9948"/>
                  <a:pt x="39164" y="9674"/>
                  <a:pt x="39164" y="9431"/>
                </a:cubicBezTo>
                <a:cubicBezTo>
                  <a:pt x="39164" y="9370"/>
                  <a:pt x="39134" y="9310"/>
                  <a:pt x="39134" y="9249"/>
                </a:cubicBezTo>
                <a:lnTo>
                  <a:pt x="39225" y="9127"/>
                </a:lnTo>
                <a:cubicBezTo>
                  <a:pt x="39255" y="9067"/>
                  <a:pt x="39316" y="9006"/>
                  <a:pt x="39346" y="8945"/>
                </a:cubicBezTo>
                <a:close/>
                <a:moveTo>
                  <a:pt x="36582" y="8884"/>
                </a:moveTo>
                <a:cubicBezTo>
                  <a:pt x="36582" y="8884"/>
                  <a:pt x="36612" y="8915"/>
                  <a:pt x="36612" y="8915"/>
                </a:cubicBezTo>
                <a:cubicBezTo>
                  <a:pt x="36582" y="9006"/>
                  <a:pt x="36521" y="9067"/>
                  <a:pt x="36490" y="9158"/>
                </a:cubicBezTo>
                <a:cubicBezTo>
                  <a:pt x="36460" y="9218"/>
                  <a:pt x="36399" y="9370"/>
                  <a:pt x="36339" y="9462"/>
                </a:cubicBezTo>
                <a:cubicBezTo>
                  <a:pt x="36217" y="9735"/>
                  <a:pt x="36065" y="9978"/>
                  <a:pt x="35913" y="10252"/>
                </a:cubicBezTo>
                <a:cubicBezTo>
                  <a:pt x="35944" y="10191"/>
                  <a:pt x="35974" y="10130"/>
                  <a:pt x="36004" y="10069"/>
                </a:cubicBezTo>
                <a:cubicBezTo>
                  <a:pt x="36065" y="9917"/>
                  <a:pt x="36156" y="9765"/>
                  <a:pt x="36217" y="9583"/>
                </a:cubicBezTo>
                <a:lnTo>
                  <a:pt x="36582" y="8884"/>
                </a:lnTo>
                <a:close/>
                <a:moveTo>
                  <a:pt x="40744" y="9249"/>
                </a:moveTo>
                <a:lnTo>
                  <a:pt x="40744" y="9310"/>
                </a:lnTo>
                <a:lnTo>
                  <a:pt x="40744" y="9431"/>
                </a:lnTo>
                <a:lnTo>
                  <a:pt x="40683" y="9462"/>
                </a:lnTo>
                <a:lnTo>
                  <a:pt x="40653" y="9492"/>
                </a:lnTo>
                <a:lnTo>
                  <a:pt x="40562" y="9553"/>
                </a:lnTo>
                <a:cubicBezTo>
                  <a:pt x="40531" y="9583"/>
                  <a:pt x="40471" y="9613"/>
                  <a:pt x="40440" y="9674"/>
                </a:cubicBezTo>
                <a:lnTo>
                  <a:pt x="40319" y="9796"/>
                </a:lnTo>
                <a:cubicBezTo>
                  <a:pt x="40228" y="9887"/>
                  <a:pt x="40167" y="9978"/>
                  <a:pt x="40076" y="10069"/>
                </a:cubicBezTo>
                <a:cubicBezTo>
                  <a:pt x="40015" y="10160"/>
                  <a:pt x="39984" y="10191"/>
                  <a:pt x="39954" y="10252"/>
                </a:cubicBezTo>
                <a:cubicBezTo>
                  <a:pt x="39954" y="10221"/>
                  <a:pt x="39954" y="10191"/>
                  <a:pt x="39924" y="10130"/>
                </a:cubicBezTo>
                <a:lnTo>
                  <a:pt x="40045" y="10039"/>
                </a:lnTo>
                <a:lnTo>
                  <a:pt x="40136" y="9948"/>
                </a:lnTo>
                <a:lnTo>
                  <a:pt x="40379" y="9674"/>
                </a:lnTo>
                <a:cubicBezTo>
                  <a:pt x="40440" y="9613"/>
                  <a:pt x="40501" y="9553"/>
                  <a:pt x="40562" y="9462"/>
                </a:cubicBezTo>
                <a:cubicBezTo>
                  <a:pt x="40623" y="9401"/>
                  <a:pt x="40683" y="9340"/>
                  <a:pt x="40744" y="9249"/>
                </a:cubicBezTo>
                <a:close/>
                <a:moveTo>
                  <a:pt x="36612" y="6970"/>
                </a:moveTo>
                <a:cubicBezTo>
                  <a:pt x="36612" y="6988"/>
                  <a:pt x="36612" y="7001"/>
                  <a:pt x="36612" y="7001"/>
                </a:cubicBezTo>
                <a:lnTo>
                  <a:pt x="36612" y="7092"/>
                </a:lnTo>
                <a:cubicBezTo>
                  <a:pt x="36642" y="7152"/>
                  <a:pt x="36642" y="7213"/>
                  <a:pt x="36612" y="7244"/>
                </a:cubicBezTo>
                <a:cubicBezTo>
                  <a:pt x="36612" y="7365"/>
                  <a:pt x="36582" y="7426"/>
                  <a:pt x="36582" y="7517"/>
                </a:cubicBezTo>
                <a:cubicBezTo>
                  <a:pt x="36551" y="7608"/>
                  <a:pt x="36399" y="7730"/>
                  <a:pt x="36339" y="7821"/>
                </a:cubicBezTo>
                <a:cubicBezTo>
                  <a:pt x="36156" y="8064"/>
                  <a:pt x="36004" y="8337"/>
                  <a:pt x="35852" y="8580"/>
                </a:cubicBezTo>
                <a:cubicBezTo>
                  <a:pt x="35670" y="8884"/>
                  <a:pt x="35518" y="9188"/>
                  <a:pt x="35366" y="9492"/>
                </a:cubicBezTo>
                <a:lnTo>
                  <a:pt x="35336" y="9583"/>
                </a:lnTo>
                <a:cubicBezTo>
                  <a:pt x="35275" y="9674"/>
                  <a:pt x="35184" y="9765"/>
                  <a:pt x="35093" y="9857"/>
                </a:cubicBezTo>
                <a:lnTo>
                  <a:pt x="34698" y="10282"/>
                </a:lnTo>
                <a:lnTo>
                  <a:pt x="34759" y="10160"/>
                </a:lnTo>
                <a:lnTo>
                  <a:pt x="34971" y="9613"/>
                </a:lnTo>
                <a:lnTo>
                  <a:pt x="35184" y="9158"/>
                </a:lnTo>
                <a:lnTo>
                  <a:pt x="35275" y="8975"/>
                </a:lnTo>
                <a:cubicBezTo>
                  <a:pt x="35306" y="8915"/>
                  <a:pt x="35336" y="8884"/>
                  <a:pt x="35366" y="8824"/>
                </a:cubicBezTo>
                <a:cubicBezTo>
                  <a:pt x="35457" y="8641"/>
                  <a:pt x="35549" y="8459"/>
                  <a:pt x="35670" y="8277"/>
                </a:cubicBezTo>
                <a:cubicBezTo>
                  <a:pt x="35731" y="8155"/>
                  <a:pt x="35792" y="8034"/>
                  <a:pt x="35883" y="7882"/>
                </a:cubicBezTo>
                <a:cubicBezTo>
                  <a:pt x="35974" y="7760"/>
                  <a:pt x="36126" y="7547"/>
                  <a:pt x="36278" y="7365"/>
                </a:cubicBezTo>
                <a:cubicBezTo>
                  <a:pt x="36399" y="7183"/>
                  <a:pt x="36490" y="7092"/>
                  <a:pt x="36612" y="6970"/>
                </a:cubicBezTo>
                <a:close/>
                <a:moveTo>
                  <a:pt x="41929" y="9887"/>
                </a:moveTo>
                <a:lnTo>
                  <a:pt x="41838" y="10160"/>
                </a:lnTo>
                <a:lnTo>
                  <a:pt x="41777" y="10221"/>
                </a:lnTo>
                <a:lnTo>
                  <a:pt x="41686" y="10343"/>
                </a:lnTo>
                <a:cubicBezTo>
                  <a:pt x="41686" y="10312"/>
                  <a:pt x="41686" y="10312"/>
                  <a:pt x="41686" y="10282"/>
                </a:cubicBezTo>
                <a:lnTo>
                  <a:pt x="41686" y="10221"/>
                </a:lnTo>
                <a:lnTo>
                  <a:pt x="41929" y="9887"/>
                </a:lnTo>
                <a:close/>
                <a:moveTo>
                  <a:pt x="43327" y="8884"/>
                </a:moveTo>
                <a:cubicBezTo>
                  <a:pt x="43327" y="8884"/>
                  <a:pt x="43327" y="8915"/>
                  <a:pt x="43327" y="8915"/>
                </a:cubicBezTo>
                <a:cubicBezTo>
                  <a:pt x="43327" y="8945"/>
                  <a:pt x="43327" y="8975"/>
                  <a:pt x="43357" y="9006"/>
                </a:cubicBezTo>
                <a:cubicBezTo>
                  <a:pt x="43387" y="9036"/>
                  <a:pt x="43418" y="9067"/>
                  <a:pt x="43448" y="9097"/>
                </a:cubicBezTo>
                <a:cubicBezTo>
                  <a:pt x="43387" y="9188"/>
                  <a:pt x="43327" y="9310"/>
                  <a:pt x="43235" y="9401"/>
                </a:cubicBezTo>
                <a:cubicBezTo>
                  <a:pt x="43175" y="9492"/>
                  <a:pt x="43053" y="9674"/>
                  <a:pt x="42932" y="9826"/>
                </a:cubicBezTo>
                <a:cubicBezTo>
                  <a:pt x="42840" y="9948"/>
                  <a:pt x="42658" y="10191"/>
                  <a:pt x="42506" y="10343"/>
                </a:cubicBezTo>
                <a:cubicBezTo>
                  <a:pt x="42506" y="10312"/>
                  <a:pt x="42476" y="10312"/>
                  <a:pt x="42445" y="10312"/>
                </a:cubicBezTo>
                <a:lnTo>
                  <a:pt x="42233" y="10312"/>
                </a:lnTo>
                <a:cubicBezTo>
                  <a:pt x="42324" y="10191"/>
                  <a:pt x="42445" y="10069"/>
                  <a:pt x="42537" y="9917"/>
                </a:cubicBezTo>
                <a:cubicBezTo>
                  <a:pt x="42658" y="9796"/>
                  <a:pt x="42810" y="9583"/>
                  <a:pt x="42992" y="9370"/>
                </a:cubicBezTo>
                <a:lnTo>
                  <a:pt x="42962" y="9370"/>
                </a:lnTo>
                <a:cubicBezTo>
                  <a:pt x="43084" y="9218"/>
                  <a:pt x="43205" y="9036"/>
                  <a:pt x="43327" y="8884"/>
                </a:cubicBezTo>
                <a:close/>
                <a:moveTo>
                  <a:pt x="43995" y="9097"/>
                </a:moveTo>
                <a:lnTo>
                  <a:pt x="43995" y="9188"/>
                </a:lnTo>
                <a:cubicBezTo>
                  <a:pt x="43995" y="9310"/>
                  <a:pt x="43995" y="9462"/>
                  <a:pt x="44025" y="9583"/>
                </a:cubicBezTo>
                <a:cubicBezTo>
                  <a:pt x="44025" y="9644"/>
                  <a:pt x="44056" y="9674"/>
                  <a:pt x="44056" y="9735"/>
                </a:cubicBezTo>
                <a:lnTo>
                  <a:pt x="44086" y="9765"/>
                </a:lnTo>
                <a:lnTo>
                  <a:pt x="43873" y="10008"/>
                </a:lnTo>
                <a:lnTo>
                  <a:pt x="43661" y="10252"/>
                </a:lnTo>
                <a:cubicBezTo>
                  <a:pt x="43630" y="10282"/>
                  <a:pt x="43600" y="10312"/>
                  <a:pt x="43570" y="10343"/>
                </a:cubicBezTo>
                <a:lnTo>
                  <a:pt x="43630" y="10100"/>
                </a:lnTo>
                <a:cubicBezTo>
                  <a:pt x="43661" y="9978"/>
                  <a:pt x="43691" y="9887"/>
                  <a:pt x="43722" y="9796"/>
                </a:cubicBezTo>
                <a:cubicBezTo>
                  <a:pt x="43752" y="9705"/>
                  <a:pt x="43782" y="9583"/>
                  <a:pt x="43813" y="9492"/>
                </a:cubicBezTo>
                <a:lnTo>
                  <a:pt x="43813" y="9462"/>
                </a:lnTo>
                <a:lnTo>
                  <a:pt x="43995" y="9097"/>
                </a:lnTo>
                <a:close/>
                <a:moveTo>
                  <a:pt x="15283" y="9279"/>
                </a:moveTo>
                <a:lnTo>
                  <a:pt x="15253" y="9370"/>
                </a:lnTo>
                <a:cubicBezTo>
                  <a:pt x="15253" y="9370"/>
                  <a:pt x="15223" y="9370"/>
                  <a:pt x="15223" y="9401"/>
                </a:cubicBezTo>
                <a:lnTo>
                  <a:pt x="15071" y="9613"/>
                </a:lnTo>
                <a:cubicBezTo>
                  <a:pt x="15010" y="9735"/>
                  <a:pt x="14919" y="9857"/>
                  <a:pt x="14858" y="9948"/>
                </a:cubicBezTo>
                <a:lnTo>
                  <a:pt x="14797" y="10039"/>
                </a:lnTo>
                <a:lnTo>
                  <a:pt x="14645" y="10252"/>
                </a:lnTo>
                <a:lnTo>
                  <a:pt x="14524" y="10403"/>
                </a:lnTo>
                <a:lnTo>
                  <a:pt x="14676" y="10160"/>
                </a:lnTo>
                <a:lnTo>
                  <a:pt x="14858" y="9887"/>
                </a:lnTo>
                <a:cubicBezTo>
                  <a:pt x="14888" y="9857"/>
                  <a:pt x="14888" y="9796"/>
                  <a:pt x="14919" y="9765"/>
                </a:cubicBezTo>
                <a:cubicBezTo>
                  <a:pt x="15040" y="9613"/>
                  <a:pt x="15162" y="9431"/>
                  <a:pt x="15283" y="9279"/>
                </a:cubicBezTo>
                <a:close/>
                <a:moveTo>
                  <a:pt x="5713" y="10130"/>
                </a:moveTo>
                <a:lnTo>
                  <a:pt x="5500" y="10495"/>
                </a:lnTo>
                <a:lnTo>
                  <a:pt x="5500" y="10434"/>
                </a:lnTo>
                <a:lnTo>
                  <a:pt x="5561" y="10221"/>
                </a:lnTo>
                <a:lnTo>
                  <a:pt x="5591" y="10221"/>
                </a:lnTo>
                <a:cubicBezTo>
                  <a:pt x="5622" y="10191"/>
                  <a:pt x="5682" y="10160"/>
                  <a:pt x="5713" y="10130"/>
                </a:cubicBezTo>
                <a:close/>
                <a:moveTo>
                  <a:pt x="45939" y="9431"/>
                </a:moveTo>
                <a:lnTo>
                  <a:pt x="45909" y="9553"/>
                </a:lnTo>
                <a:cubicBezTo>
                  <a:pt x="45879" y="9644"/>
                  <a:pt x="45848" y="9765"/>
                  <a:pt x="45818" y="9857"/>
                </a:cubicBezTo>
                <a:lnTo>
                  <a:pt x="45757" y="10008"/>
                </a:lnTo>
                <a:cubicBezTo>
                  <a:pt x="45666" y="10160"/>
                  <a:pt x="45545" y="10343"/>
                  <a:pt x="45453" y="10495"/>
                </a:cubicBezTo>
                <a:lnTo>
                  <a:pt x="45393" y="10586"/>
                </a:lnTo>
                <a:lnTo>
                  <a:pt x="45393" y="10525"/>
                </a:lnTo>
                <a:cubicBezTo>
                  <a:pt x="45423" y="10403"/>
                  <a:pt x="45453" y="10252"/>
                  <a:pt x="45484" y="10100"/>
                </a:cubicBezTo>
                <a:lnTo>
                  <a:pt x="45666" y="9857"/>
                </a:lnTo>
                <a:cubicBezTo>
                  <a:pt x="45757" y="9735"/>
                  <a:pt x="45818" y="9613"/>
                  <a:pt x="45909" y="9492"/>
                </a:cubicBezTo>
                <a:lnTo>
                  <a:pt x="45939" y="9431"/>
                </a:lnTo>
                <a:close/>
                <a:moveTo>
                  <a:pt x="29199" y="8398"/>
                </a:moveTo>
                <a:lnTo>
                  <a:pt x="29047" y="8672"/>
                </a:lnTo>
                <a:cubicBezTo>
                  <a:pt x="28956" y="8824"/>
                  <a:pt x="28864" y="8975"/>
                  <a:pt x="28804" y="9127"/>
                </a:cubicBezTo>
                <a:lnTo>
                  <a:pt x="28561" y="9522"/>
                </a:lnTo>
                <a:cubicBezTo>
                  <a:pt x="28561" y="9613"/>
                  <a:pt x="28530" y="9674"/>
                  <a:pt x="28500" y="9765"/>
                </a:cubicBezTo>
                <a:lnTo>
                  <a:pt x="28469" y="9735"/>
                </a:lnTo>
                <a:cubicBezTo>
                  <a:pt x="28348" y="9978"/>
                  <a:pt x="28257" y="10191"/>
                  <a:pt x="28135" y="10434"/>
                </a:cubicBezTo>
                <a:cubicBezTo>
                  <a:pt x="28105" y="10495"/>
                  <a:pt x="28074" y="10555"/>
                  <a:pt x="28044" y="10616"/>
                </a:cubicBezTo>
                <a:cubicBezTo>
                  <a:pt x="28044" y="10555"/>
                  <a:pt x="28074" y="10495"/>
                  <a:pt x="28074" y="10434"/>
                </a:cubicBezTo>
                <a:cubicBezTo>
                  <a:pt x="28105" y="10373"/>
                  <a:pt x="28105" y="10312"/>
                  <a:pt x="28105" y="10221"/>
                </a:cubicBezTo>
                <a:cubicBezTo>
                  <a:pt x="28105" y="10221"/>
                  <a:pt x="28135" y="10191"/>
                  <a:pt x="28135" y="10191"/>
                </a:cubicBezTo>
                <a:cubicBezTo>
                  <a:pt x="28257" y="9978"/>
                  <a:pt x="28378" y="9765"/>
                  <a:pt x="28469" y="9553"/>
                </a:cubicBezTo>
                <a:lnTo>
                  <a:pt x="28834" y="8884"/>
                </a:lnTo>
                <a:cubicBezTo>
                  <a:pt x="28895" y="8793"/>
                  <a:pt x="28956" y="8672"/>
                  <a:pt x="29016" y="8550"/>
                </a:cubicBezTo>
                <a:cubicBezTo>
                  <a:pt x="29047" y="8459"/>
                  <a:pt x="29138" y="8459"/>
                  <a:pt x="29199" y="8398"/>
                </a:cubicBezTo>
                <a:close/>
                <a:moveTo>
                  <a:pt x="48249" y="8824"/>
                </a:moveTo>
                <a:cubicBezTo>
                  <a:pt x="48249" y="8915"/>
                  <a:pt x="48249" y="9006"/>
                  <a:pt x="48249" y="9097"/>
                </a:cubicBezTo>
                <a:cubicBezTo>
                  <a:pt x="48218" y="9249"/>
                  <a:pt x="48188" y="9401"/>
                  <a:pt x="48157" y="9583"/>
                </a:cubicBezTo>
                <a:cubicBezTo>
                  <a:pt x="48157" y="9644"/>
                  <a:pt x="48127" y="9705"/>
                  <a:pt x="48097" y="9796"/>
                </a:cubicBezTo>
                <a:lnTo>
                  <a:pt x="48097" y="9826"/>
                </a:lnTo>
                <a:cubicBezTo>
                  <a:pt x="48066" y="9887"/>
                  <a:pt x="48066" y="9978"/>
                  <a:pt x="48036" y="10069"/>
                </a:cubicBezTo>
                <a:lnTo>
                  <a:pt x="47945" y="10343"/>
                </a:lnTo>
                <a:cubicBezTo>
                  <a:pt x="47884" y="10373"/>
                  <a:pt x="47823" y="10403"/>
                  <a:pt x="47762" y="10434"/>
                </a:cubicBezTo>
                <a:cubicBezTo>
                  <a:pt x="47732" y="10495"/>
                  <a:pt x="47671" y="10555"/>
                  <a:pt x="47641" y="10616"/>
                </a:cubicBezTo>
                <a:lnTo>
                  <a:pt x="47641" y="10525"/>
                </a:lnTo>
                <a:lnTo>
                  <a:pt x="47641" y="10373"/>
                </a:lnTo>
                <a:cubicBezTo>
                  <a:pt x="47641" y="10343"/>
                  <a:pt x="47671" y="10282"/>
                  <a:pt x="47671" y="10252"/>
                </a:cubicBezTo>
                <a:cubicBezTo>
                  <a:pt x="47793" y="10008"/>
                  <a:pt x="47884" y="9796"/>
                  <a:pt x="47945" y="9553"/>
                </a:cubicBezTo>
                <a:cubicBezTo>
                  <a:pt x="48006" y="9401"/>
                  <a:pt x="48066" y="9249"/>
                  <a:pt x="48097" y="9097"/>
                </a:cubicBezTo>
                <a:cubicBezTo>
                  <a:pt x="48157" y="9006"/>
                  <a:pt x="48218" y="8915"/>
                  <a:pt x="48249" y="8824"/>
                </a:cubicBezTo>
                <a:close/>
                <a:moveTo>
                  <a:pt x="25765" y="9310"/>
                </a:moveTo>
                <a:lnTo>
                  <a:pt x="25765" y="9370"/>
                </a:lnTo>
                <a:cubicBezTo>
                  <a:pt x="25796" y="9401"/>
                  <a:pt x="25796" y="9431"/>
                  <a:pt x="25826" y="9462"/>
                </a:cubicBezTo>
                <a:cubicBezTo>
                  <a:pt x="25826" y="9462"/>
                  <a:pt x="25826" y="9462"/>
                  <a:pt x="25826" y="9492"/>
                </a:cubicBezTo>
                <a:lnTo>
                  <a:pt x="25644" y="9857"/>
                </a:lnTo>
                <a:lnTo>
                  <a:pt x="25310" y="10555"/>
                </a:lnTo>
                <a:lnTo>
                  <a:pt x="25279" y="10646"/>
                </a:lnTo>
                <a:lnTo>
                  <a:pt x="25158" y="10646"/>
                </a:lnTo>
                <a:cubicBezTo>
                  <a:pt x="25249" y="10434"/>
                  <a:pt x="25340" y="10191"/>
                  <a:pt x="25370" y="9978"/>
                </a:cubicBezTo>
                <a:lnTo>
                  <a:pt x="25492" y="9765"/>
                </a:lnTo>
                <a:cubicBezTo>
                  <a:pt x="25553" y="9674"/>
                  <a:pt x="25583" y="9583"/>
                  <a:pt x="25644" y="9462"/>
                </a:cubicBezTo>
                <a:lnTo>
                  <a:pt x="25705" y="9370"/>
                </a:lnTo>
                <a:lnTo>
                  <a:pt x="25765" y="9310"/>
                </a:lnTo>
                <a:close/>
                <a:moveTo>
                  <a:pt x="19689" y="7487"/>
                </a:moveTo>
                <a:lnTo>
                  <a:pt x="19476" y="7973"/>
                </a:lnTo>
                <a:cubicBezTo>
                  <a:pt x="19446" y="8034"/>
                  <a:pt x="19415" y="8094"/>
                  <a:pt x="19385" y="8185"/>
                </a:cubicBezTo>
                <a:lnTo>
                  <a:pt x="19203" y="8641"/>
                </a:lnTo>
                <a:cubicBezTo>
                  <a:pt x="19142" y="8793"/>
                  <a:pt x="19051" y="8945"/>
                  <a:pt x="18990" y="9127"/>
                </a:cubicBezTo>
                <a:lnTo>
                  <a:pt x="18990" y="9097"/>
                </a:lnTo>
                <a:lnTo>
                  <a:pt x="18747" y="9826"/>
                </a:lnTo>
                <a:cubicBezTo>
                  <a:pt x="18717" y="9917"/>
                  <a:pt x="18686" y="9978"/>
                  <a:pt x="18656" y="10069"/>
                </a:cubicBezTo>
                <a:cubicBezTo>
                  <a:pt x="18625" y="10221"/>
                  <a:pt x="18565" y="10373"/>
                  <a:pt x="18534" y="10555"/>
                </a:cubicBezTo>
                <a:lnTo>
                  <a:pt x="18382" y="10707"/>
                </a:lnTo>
                <a:cubicBezTo>
                  <a:pt x="18382" y="10586"/>
                  <a:pt x="18382" y="10464"/>
                  <a:pt x="18382" y="10343"/>
                </a:cubicBezTo>
                <a:cubicBezTo>
                  <a:pt x="18413" y="10252"/>
                  <a:pt x="18443" y="10160"/>
                  <a:pt x="18504" y="10069"/>
                </a:cubicBezTo>
                <a:cubicBezTo>
                  <a:pt x="18625" y="9735"/>
                  <a:pt x="18747" y="9401"/>
                  <a:pt x="18868" y="9067"/>
                </a:cubicBezTo>
                <a:cubicBezTo>
                  <a:pt x="18960" y="8854"/>
                  <a:pt x="19051" y="8672"/>
                  <a:pt x="19142" y="8459"/>
                </a:cubicBezTo>
                <a:cubicBezTo>
                  <a:pt x="19203" y="8337"/>
                  <a:pt x="19263" y="8216"/>
                  <a:pt x="19324" y="8094"/>
                </a:cubicBezTo>
                <a:lnTo>
                  <a:pt x="19446" y="7973"/>
                </a:lnTo>
                <a:lnTo>
                  <a:pt x="19689" y="7487"/>
                </a:lnTo>
                <a:close/>
                <a:moveTo>
                  <a:pt x="48613" y="9887"/>
                </a:moveTo>
                <a:lnTo>
                  <a:pt x="48613" y="9887"/>
                </a:lnTo>
                <a:cubicBezTo>
                  <a:pt x="48583" y="9978"/>
                  <a:pt x="48583" y="10069"/>
                  <a:pt x="48552" y="10160"/>
                </a:cubicBezTo>
                <a:cubicBezTo>
                  <a:pt x="48522" y="10252"/>
                  <a:pt x="48492" y="10343"/>
                  <a:pt x="48461" y="10434"/>
                </a:cubicBezTo>
                <a:cubicBezTo>
                  <a:pt x="48431" y="10525"/>
                  <a:pt x="48400" y="10646"/>
                  <a:pt x="48370" y="10738"/>
                </a:cubicBezTo>
                <a:cubicBezTo>
                  <a:pt x="48340" y="10738"/>
                  <a:pt x="48309" y="10707"/>
                  <a:pt x="48309" y="10707"/>
                </a:cubicBezTo>
                <a:lnTo>
                  <a:pt x="48309" y="10646"/>
                </a:lnTo>
                <a:lnTo>
                  <a:pt x="48370" y="10464"/>
                </a:lnTo>
                <a:cubicBezTo>
                  <a:pt x="48461" y="10282"/>
                  <a:pt x="48522" y="10100"/>
                  <a:pt x="48613" y="9887"/>
                </a:cubicBezTo>
                <a:close/>
                <a:moveTo>
                  <a:pt x="17744" y="9735"/>
                </a:moveTo>
                <a:cubicBezTo>
                  <a:pt x="17744" y="9765"/>
                  <a:pt x="17744" y="9765"/>
                  <a:pt x="17744" y="9765"/>
                </a:cubicBezTo>
                <a:cubicBezTo>
                  <a:pt x="17744" y="9796"/>
                  <a:pt x="17744" y="9796"/>
                  <a:pt x="17744" y="9826"/>
                </a:cubicBezTo>
                <a:lnTo>
                  <a:pt x="17653" y="10039"/>
                </a:lnTo>
                <a:cubicBezTo>
                  <a:pt x="17592" y="10130"/>
                  <a:pt x="17562" y="10191"/>
                  <a:pt x="17532" y="10282"/>
                </a:cubicBezTo>
                <a:lnTo>
                  <a:pt x="17349" y="10707"/>
                </a:lnTo>
                <a:lnTo>
                  <a:pt x="17319" y="10798"/>
                </a:lnTo>
                <a:cubicBezTo>
                  <a:pt x="17319" y="10738"/>
                  <a:pt x="17289" y="10677"/>
                  <a:pt x="17228" y="10677"/>
                </a:cubicBezTo>
                <a:lnTo>
                  <a:pt x="17289" y="10555"/>
                </a:lnTo>
                <a:cubicBezTo>
                  <a:pt x="17440" y="10282"/>
                  <a:pt x="17592" y="10008"/>
                  <a:pt x="17744" y="9735"/>
                </a:cubicBezTo>
                <a:close/>
                <a:moveTo>
                  <a:pt x="11455" y="8155"/>
                </a:moveTo>
                <a:lnTo>
                  <a:pt x="11455" y="8155"/>
                </a:lnTo>
                <a:cubicBezTo>
                  <a:pt x="11425" y="8307"/>
                  <a:pt x="11394" y="8429"/>
                  <a:pt x="11334" y="8550"/>
                </a:cubicBezTo>
                <a:cubicBezTo>
                  <a:pt x="11303" y="8702"/>
                  <a:pt x="11242" y="8854"/>
                  <a:pt x="11182" y="9006"/>
                </a:cubicBezTo>
                <a:lnTo>
                  <a:pt x="10939" y="9370"/>
                </a:lnTo>
                <a:cubicBezTo>
                  <a:pt x="10878" y="9492"/>
                  <a:pt x="10787" y="9613"/>
                  <a:pt x="10726" y="9705"/>
                </a:cubicBezTo>
                <a:cubicBezTo>
                  <a:pt x="10635" y="9826"/>
                  <a:pt x="10574" y="9948"/>
                  <a:pt x="10483" y="10069"/>
                </a:cubicBezTo>
                <a:lnTo>
                  <a:pt x="10179" y="10464"/>
                </a:lnTo>
                <a:lnTo>
                  <a:pt x="9875" y="10829"/>
                </a:lnTo>
                <a:lnTo>
                  <a:pt x="9875" y="10829"/>
                </a:lnTo>
                <a:lnTo>
                  <a:pt x="10027" y="10525"/>
                </a:lnTo>
                <a:cubicBezTo>
                  <a:pt x="10057" y="10464"/>
                  <a:pt x="10088" y="10434"/>
                  <a:pt x="10088" y="10403"/>
                </a:cubicBezTo>
                <a:lnTo>
                  <a:pt x="10270" y="10069"/>
                </a:lnTo>
                <a:lnTo>
                  <a:pt x="10513" y="9613"/>
                </a:lnTo>
                <a:cubicBezTo>
                  <a:pt x="10544" y="9583"/>
                  <a:pt x="10574" y="9522"/>
                  <a:pt x="10604" y="9492"/>
                </a:cubicBezTo>
                <a:lnTo>
                  <a:pt x="10787" y="9158"/>
                </a:lnTo>
                <a:cubicBezTo>
                  <a:pt x="10847" y="9097"/>
                  <a:pt x="10878" y="9006"/>
                  <a:pt x="10939" y="8945"/>
                </a:cubicBezTo>
                <a:lnTo>
                  <a:pt x="11182" y="8520"/>
                </a:lnTo>
                <a:lnTo>
                  <a:pt x="11394" y="8246"/>
                </a:lnTo>
                <a:lnTo>
                  <a:pt x="11455" y="8155"/>
                </a:lnTo>
                <a:close/>
                <a:moveTo>
                  <a:pt x="8903" y="9583"/>
                </a:moveTo>
                <a:cubicBezTo>
                  <a:pt x="8903" y="9644"/>
                  <a:pt x="8903" y="9674"/>
                  <a:pt x="8873" y="9705"/>
                </a:cubicBezTo>
                <a:cubicBezTo>
                  <a:pt x="8842" y="9826"/>
                  <a:pt x="8842" y="9948"/>
                  <a:pt x="8812" y="10069"/>
                </a:cubicBezTo>
                <a:cubicBezTo>
                  <a:pt x="8781" y="10100"/>
                  <a:pt x="8721" y="10130"/>
                  <a:pt x="8690" y="10160"/>
                </a:cubicBezTo>
                <a:cubicBezTo>
                  <a:pt x="8569" y="10252"/>
                  <a:pt x="8478" y="10312"/>
                  <a:pt x="8386" y="10403"/>
                </a:cubicBezTo>
                <a:cubicBezTo>
                  <a:pt x="8326" y="10464"/>
                  <a:pt x="8295" y="10525"/>
                  <a:pt x="8234" y="10555"/>
                </a:cubicBezTo>
                <a:cubicBezTo>
                  <a:pt x="8204" y="10586"/>
                  <a:pt x="8174" y="10586"/>
                  <a:pt x="8143" y="10616"/>
                </a:cubicBezTo>
                <a:cubicBezTo>
                  <a:pt x="8113" y="10677"/>
                  <a:pt x="8052" y="10707"/>
                  <a:pt x="8022" y="10768"/>
                </a:cubicBezTo>
                <a:lnTo>
                  <a:pt x="7961" y="10859"/>
                </a:lnTo>
                <a:lnTo>
                  <a:pt x="7961" y="10859"/>
                </a:lnTo>
                <a:lnTo>
                  <a:pt x="8022" y="10616"/>
                </a:lnTo>
                <a:lnTo>
                  <a:pt x="8174" y="10343"/>
                </a:lnTo>
                <a:lnTo>
                  <a:pt x="8234" y="10191"/>
                </a:lnTo>
                <a:lnTo>
                  <a:pt x="8326" y="10130"/>
                </a:lnTo>
                <a:cubicBezTo>
                  <a:pt x="8417" y="10008"/>
                  <a:pt x="8508" y="9948"/>
                  <a:pt x="8599" y="9857"/>
                </a:cubicBezTo>
                <a:cubicBezTo>
                  <a:pt x="8690" y="9765"/>
                  <a:pt x="8781" y="9674"/>
                  <a:pt x="8873" y="9613"/>
                </a:cubicBezTo>
                <a:lnTo>
                  <a:pt x="8903" y="9583"/>
                </a:lnTo>
                <a:close/>
                <a:moveTo>
                  <a:pt x="8751" y="10555"/>
                </a:moveTo>
                <a:lnTo>
                  <a:pt x="8751" y="10646"/>
                </a:lnTo>
                <a:cubicBezTo>
                  <a:pt x="8751" y="10707"/>
                  <a:pt x="8751" y="10738"/>
                  <a:pt x="8781" y="10798"/>
                </a:cubicBezTo>
                <a:lnTo>
                  <a:pt x="8812" y="10859"/>
                </a:lnTo>
                <a:cubicBezTo>
                  <a:pt x="8781" y="10829"/>
                  <a:pt x="8721" y="10829"/>
                  <a:pt x="8690" y="10829"/>
                </a:cubicBezTo>
                <a:lnTo>
                  <a:pt x="8599" y="10829"/>
                </a:lnTo>
                <a:lnTo>
                  <a:pt x="8538" y="10859"/>
                </a:lnTo>
                <a:cubicBezTo>
                  <a:pt x="8538" y="10829"/>
                  <a:pt x="8538" y="10798"/>
                  <a:pt x="8538" y="10768"/>
                </a:cubicBezTo>
                <a:cubicBezTo>
                  <a:pt x="8599" y="10677"/>
                  <a:pt x="8660" y="10616"/>
                  <a:pt x="8751" y="10555"/>
                </a:cubicBezTo>
                <a:close/>
                <a:moveTo>
                  <a:pt x="23092" y="9522"/>
                </a:moveTo>
                <a:lnTo>
                  <a:pt x="23092" y="9705"/>
                </a:lnTo>
                <a:cubicBezTo>
                  <a:pt x="23092" y="9735"/>
                  <a:pt x="23061" y="9826"/>
                  <a:pt x="23061" y="9887"/>
                </a:cubicBezTo>
                <a:cubicBezTo>
                  <a:pt x="23031" y="9978"/>
                  <a:pt x="23001" y="10069"/>
                  <a:pt x="22970" y="10191"/>
                </a:cubicBezTo>
                <a:cubicBezTo>
                  <a:pt x="22940" y="10282"/>
                  <a:pt x="22909" y="10373"/>
                  <a:pt x="22879" y="10464"/>
                </a:cubicBezTo>
                <a:cubicBezTo>
                  <a:pt x="22879" y="10495"/>
                  <a:pt x="22849" y="10555"/>
                  <a:pt x="22818" y="10616"/>
                </a:cubicBezTo>
                <a:lnTo>
                  <a:pt x="22727" y="10738"/>
                </a:lnTo>
                <a:lnTo>
                  <a:pt x="22666" y="10798"/>
                </a:lnTo>
                <a:lnTo>
                  <a:pt x="22545" y="10920"/>
                </a:lnTo>
                <a:cubicBezTo>
                  <a:pt x="22545" y="10829"/>
                  <a:pt x="22575" y="10738"/>
                  <a:pt x="22606" y="10646"/>
                </a:cubicBezTo>
                <a:cubicBezTo>
                  <a:pt x="22606" y="10555"/>
                  <a:pt x="22666" y="10403"/>
                  <a:pt x="22697" y="10252"/>
                </a:cubicBezTo>
                <a:cubicBezTo>
                  <a:pt x="22727" y="10130"/>
                  <a:pt x="22757" y="10008"/>
                  <a:pt x="22818" y="9887"/>
                </a:cubicBezTo>
                <a:cubicBezTo>
                  <a:pt x="22879" y="9765"/>
                  <a:pt x="23001" y="9644"/>
                  <a:pt x="23092" y="9522"/>
                </a:cubicBezTo>
                <a:close/>
                <a:moveTo>
                  <a:pt x="24945" y="9401"/>
                </a:moveTo>
                <a:lnTo>
                  <a:pt x="24945" y="9401"/>
                </a:lnTo>
                <a:cubicBezTo>
                  <a:pt x="24884" y="9583"/>
                  <a:pt x="24854" y="9765"/>
                  <a:pt x="24823" y="9978"/>
                </a:cubicBezTo>
                <a:lnTo>
                  <a:pt x="24672" y="10221"/>
                </a:lnTo>
                <a:cubicBezTo>
                  <a:pt x="24550" y="10464"/>
                  <a:pt x="24428" y="10646"/>
                  <a:pt x="24277" y="10859"/>
                </a:cubicBezTo>
                <a:cubicBezTo>
                  <a:pt x="24255" y="10838"/>
                  <a:pt x="24203" y="10816"/>
                  <a:pt x="24153" y="10816"/>
                </a:cubicBezTo>
                <a:cubicBezTo>
                  <a:pt x="24132" y="10816"/>
                  <a:pt x="24112" y="10820"/>
                  <a:pt x="24094" y="10829"/>
                </a:cubicBezTo>
                <a:lnTo>
                  <a:pt x="24125" y="10829"/>
                </a:lnTo>
                <a:cubicBezTo>
                  <a:pt x="24094" y="10829"/>
                  <a:pt x="24034" y="10859"/>
                  <a:pt x="24003" y="10890"/>
                </a:cubicBezTo>
                <a:lnTo>
                  <a:pt x="23973" y="10920"/>
                </a:lnTo>
                <a:cubicBezTo>
                  <a:pt x="23942" y="10920"/>
                  <a:pt x="23912" y="10950"/>
                  <a:pt x="23882" y="10981"/>
                </a:cubicBezTo>
                <a:lnTo>
                  <a:pt x="23942" y="10768"/>
                </a:lnTo>
                <a:lnTo>
                  <a:pt x="24155" y="10343"/>
                </a:lnTo>
                <a:lnTo>
                  <a:pt x="24277" y="10100"/>
                </a:lnTo>
                <a:lnTo>
                  <a:pt x="24337" y="10008"/>
                </a:lnTo>
                <a:lnTo>
                  <a:pt x="24398" y="9887"/>
                </a:lnTo>
                <a:cubicBezTo>
                  <a:pt x="24580" y="9705"/>
                  <a:pt x="24763" y="9522"/>
                  <a:pt x="24945" y="9401"/>
                </a:cubicBezTo>
                <a:close/>
                <a:moveTo>
                  <a:pt x="42962" y="10403"/>
                </a:moveTo>
                <a:lnTo>
                  <a:pt x="42962" y="10403"/>
                </a:lnTo>
                <a:cubicBezTo>
                  <a:pt x="42932" y="10525"/>
                  <a:pt x="42871" y="10646"/>
                  <a:pt x="42840" y="10768"/>
                </a:cubicBezTo>
                <a:cubicBezTo>
                  <a:pt x="42780" y="10829"/>
                  <a:pt x="42749" y="10920"/>
                  <a:pt x="42749" y="10981"/>
                </a:cubicBezTo>
                <a:cubicBezTo>
                  <a:pt x="42719" y="10950"/>
                  <a:pt x="42719" y="10890"/>
                  <a:pt x="42719" y="10859"/>
                </a:cubicBezTo>
                <a:cubicBezTo>
                  <a:pt x="42719" y="10798"/>
                  <a:pt x="42719" y="10768"/>
                  <a:pt x="42719" y="10707"/>
                </a:cubicBezTo>
                <a:cubicBezTo>
                  <a:pt x="42749" y="10677"/>
                  <a:pt x="42810" y="10616"/>
                  <a:pt x="42840" y="10586"/>
                </a:cubicBezTo>
                <a:lnTo>
                  <a:pt x="42962" y="10403"/>
                </a:lnTo>
                <a:close/>
                <a:moveTo>
                  <a:pt x="35579" y="6970"/>
                </a:moveTo>
                <a:cubicBezTo>
                  <a:pt x="35579" y="7031"/>
                  <a:pt x="35549" y="7092"/>
                  <a:pt x="35549" y="7122"/>
                </a:cubicBezTo>
                <a:cubicBezTo>
                  <a:pt x="35518" y="7183"/>
                  <a:pt x="35518" y="7244"/>
                  <a:pt x="35488" y="7304"/>
                </a:cubicBezTo>
                <a:lnTo>
                  <a:pt x="35306" y="7608"/>
                </a:lnTo>
                <a:lnTo>
                  <a:pt x="35245" y="7699"/>
                </a:lnTo>
                <a:lnTo>
                  <a:pt x="35154" y="7882"/>
                </a:lnTo>
                <a:lnTo>
                  <a:pt x="34971" y="8216"/>
                </a:lnTo>
                <a:cubicBezTo>
                  <a:pt x="34941" y="8277"/>
                  <a:pt x="34911" y="8368"/>
                  <a:pt x="34880" y="8429"/>
                </a:cubicBezTo>
                <a:lnTo>
                  <a:pt x="34667" y="8915"/>
                </a:lnTo>
                <a:cubicBezTo>
                  <a:pt x="34637" y="8975"/>
                  <a:pt x="34607" y="9006"/>
                  <a:pt x="34576" y="9067"/>
                </a:cubicBezTo>
                <a:cubicBezTo>
                  <a:pt x="34546" y="9127"/>
                  <a:pt x="34485" y="9279"/>
                  <a:pt x="34424" y="9401"/>
                </a:cubicBezTo>
                <a:lnTo>
                  <a:pt x="34364" y="9583"/>
                </a:lnTo>
                <a:lnTo>
                  <a:pt x="34212" y="9826"/>
                </a:lnTo>
                <a:cubicBezTo>
                  <a:pt x="34090" y="10039"/>
                  <a:pt x="33999" y="10221"/>
                  <a:pt x="33878" y="10403"/>
                </a:cubicBezTo>
                <a:cubicBezTo>
                  <a:pt x="33756" y="10586"/>
                  <a:pt x="33634" y="10768"/>
                  <a:pt x="33483" y="10950"/>
                </a:cubicBezTo>
                <a:cubicBezTo>
                  <a:pt x="33483" y="10981"/>
                  <a:pt x="33452" y="11011"/>
                  <a:pt x="33422" y="11041"/>
                </a:cubicBezTo>
                <a:lnTo>
                  <a:pt x="33361" y="11011"/>
                </a:lnTo>
                <a:cubicBezTo>
                  <a:pt x="33391" y="10890"/>
                  <a:pt x="33422" y="10768"/>
                  <a:pt x="33422" y="10646"/>
                </a:cubicBezTo>
                <a:cubicBezTo>
                  <a:pt x="33452" y="10555"/>
                  <a:pt x="33452" y="10434"/>
                  <a:pt x="33483" y="10312"/>
                </a:cubicBezTo>
                <a:lnTo>
                  <a:pt x="33483" y="10282"/>
                </a:lnTo>
                <a:cubicBezTo>
                  <a:pt x="33513" y="10191"/>
                  <a:pt x="33543" y="10100"/>
                  <a:pt x="33574" y="10008"/>
                </a:cubicBezTo>
                <a:cubicBezTo>
                  <a:pt x="33604" y="9917"/>
                  <a:pt x="33665" y="9765"/>
                  <a:pt x="33726" y="9644"/>
                </a:cubicBezTo>
                <a:lnTo>
                  <a:pt x="33847" y="9492"/>
                </a:lnTo>
                <a:cubicBezTo>
                  <a:pt x="33999" y="9310"/>
                  <a:pt x="34151" y="9127"/>
                  <a:pt x="34303" y="8915"/>
                </a:cubicBezTo>
                <a:cubicBezTo>
                  <a:pt x="34455" y="8672"/>
                  <a:pt x="34576" y="8550"/>
                  <a:pt x="34698" y="8368"/>
                </a:cubicBezTo>
                <a:cubicBezTo>
                  <a:pt x="34759" y="8277"/>
                  <a:pt x="34789" y="8216"/>
                  <a:pt x="34850" y="8125"/>
                </a:cubicBezTo>
                <a:cubicBezTo>
                  <a:pt x="34911" y="8034"/>
                  <a:pt x="35002" y="7973"/>
                  <a:pt x="35062" y="7851"/>
                </a:cubicBezTo>
                <a:lnTo>
                  <a:pt x="35275" y="7517"/>
                </a:lnTo>
                <a:cubicBezTo>
                  <a:pt x="35336" y="7426"/>
                  <a:pt x="35397" y="7335"/>
                  <a:pt x="35427" y="7244"/>
                </a:cubicBezTo>
                <a:cubicBezTo>
                  <a:pt x="35488" y="7152"/>
                  <a:pt x="35518" y="7092"/>
                  <a:pt x="35549" y="7031"/>
                </a:cubicBezTo>
                <a:lnTo>
                  <a:pt x="35579" y="6970"/>
                </a:lnTo>
                <a:close/>
                <a:moveTo>
                  <a:pt x="16559" y="9644"/>
                </a:moveTo>
                <a:lnTo>
                  <a:pt x="16438" y="9887"/>
                </a:lnTo>
                <a:cubicBezTo>
                  <a:pt x="16377" y="10008"/>
                  <a:pt x="16316" y="10100"/>
                  <a:pt x="16256" y="10191"/>
                </a:cubicBezTo>
                <a:cubicBezTo>
                  <a:pt x="16104" y="10495"/>
                  <a:pt x="15921" y="10768"/>
                  <a:pt x="15769" y="11041"/>
                </a:cubicBezTo>
                <a:cubicBezTo>
                  <a:pt x="15765" y="11048"/>
                  <a:pt x="15761" y="11054"/>
                  <a:pt x="15757" y="11061"/>
                </a:cubicBezTo>
                <a:lnTo>
                  <a:pt x="15757" y="11061"/>
                </a:lnTo>
                <a:cubicBezTo>
                  <a:pt x="15829" y="10938"/>
                  <a:pt x="15896" y="10807"/>
                  <a:pt x="15952" y="10677"/>
                </a:cubicBezTo>
                <a:cubicBezTo>
                  <a:pt x="16073" y="10464"/>
                  <a:pt x="16195" y="10191"/>
                  <a:pt x="16347" y="9948"/>
                </a:cubicBezTo>
                <a:lnTo>
                  <a:pt x="16407" y="9826"/>
                </a:lnTo>
                <a:lnTo>
                  <a:pt x="16559" y="9644"/>
                </a:lnTo>
                <a:close/>
                <a:moveTo>
                  <a:pt x="4984" y="10859"/>
                </a:moveTo>
                <a:cubicBezTo>
                  <a:pt x="4984" y="10920"/>
                  <a:pt x="4984" y="10981"/>
                  <a:pt x="4984" y="11041"/>
                </a:cubicBezTo>
                <a:cubicBezTo>
                  <a:pt x="4953" y="11072"/>
                  <a:pt x="4953" y="11102"/>
                  <a:pt x="4984" y="11163"/>
                </a:cubicBezTo>
                <a:lnTo>
                  <a:pt x="4953" y="11133"/>
                </a:lnTo>
                <a:cubicBezTo>
                  <a:pt x="4923" y="11102"/>
                  <a:pt x="4892" y="11102"/>
                  <a:pt x="4862" y="11072"/>
                </a:cubicBezTo>
                <a:lnTo>
                  <a:pt x="4892" y="11072"/>
                </a:lnTo>
                <a:lnTo>
                  <a:pt x="4892" y="11041"/>
                </a:lnTo>
                <a:cubicBezTo>
                  <a:pt x="4923" y="10981"/>
                  <a:pt x="4953" y="10920"/>
                  <a:pt x="4984" y="10859"/>
                </a:cubicBezTo>
                <a:close/>
                <a:moveTo>
                  <a:pt x="15733" y="11102"/>
                </a:moveTo>
                <a:lnTo>
                  <a:pt x="15733" y="11102"/>
                </a:lnTo>
                <a:cubicBezTo>
                  <a:pt x="15694" y="11172"/>
                  <a:pt x="15665" y="11237"/>
                  <a:pt x="15617" y="11285"/>
                </a:cubicBezTo>
                <a:cubicBezTo>
                  <a:pt x="15656" y="11226"/>
                  <a:pt x="15695" y="11165"/>
                  <a:pt x="15733" y="11102"/>
                </a:cubicBezTo>
                <a:close/>
                <a:moveTo>
                  <a:pt x="40228" y="10495"/>
                </a:moveTo>
                <a:cubicBezTo>
                  <a:pt x="40228" y="10525"/>
                  <a:pt x="40197" y="10555"/>
                  <a:pt x="40167" y="10586"/>
                </a:cubicBezTo>
                <a:lnTo>
                  <a:pt x="40045" y="10829"/>
                </a:lnTo>
                <a:cubicBezTo>
                  <a:pt x="40045" y="10859"/>
                  <a:pt x="40015" y="10890"/>
                  <a:pt x="40015" y="10890"/>
                </a:cubicBezTo>
                <a:lnTo>
                  <a:pt x="39772" y="11285"/>
                </a:lnTo>
                <a:lnTo>
                  <a:pt x="39772" y="11254"/>
                </a:lnTo>
                <a:cubicBezTo>
                  <a:pt x="39772" y="11224"/>
                  <a:pt x="39802" y="11163"/>
                  <a:pt x="39802" y="11133"/>
                </a:cubicBezTo>
                <a:lnTo>
                  <a:pt x="39802" y="11102"/>
                </a:lnTo>
                <a:cubicBezTo>
                  <a:pt x="39893" y="10981"/>
                  <a:pt x="39984" y="10859"/>
                  <a:pt x="40045" y="10738"/>
                </a:cubicBezTo>
                <a:cubicBezTo>
                  <a:pt x="40136" y="10616"/>
                  <a:pt x="40167" y="10555"/>
                  <a:pt x="40228" y="10495"/>
                </a:cubicBezTo>
                <a:close/>
                <a:moveTo>
                  <a:pt x="7414" y="10160"/>
                </a:moveTo>
                <a:lnTo>
                  <a:pt x="7414" y="10160"/>
                </a:lnTo>
                <a:cubicBezTo>
                  <a:pt x="7353" y="10373"/>
                  <a:pt x="7262" y="10555"/>
                  <a:pt x="7201" y="10738"/>
                </a:cubicBezTo>
                <a:lnTo>
                  <a:pt x="6958" y="11285"/>
                </a:lnTo>
                <a:cubicBezTo>
                  <a:pt x="6958" y="11304"/>
                  <a:pt x="6945" y="11311"/>
                  <a:pt x="6936" y="11322"/>
                </a:cubicBezTo>
                <a:lnTo>
                  <a:pt x="6936" y="11322"/>
                </a:lnTo>
                <a:cubicBezTo>
                  <a:pt x="6968" y="11239"/>
                  <a:pt x="7022" y="11153"/>
                  <a:pt x="7050" y="11041"/>
                </a:cubicBezTo>
                <a:cubicBezTo>
                  <a:pt x="7080" y="10950"/>
                  <a:pt x="7141" y="10768"/>
                  <a:pt x="7201" y="10646"/>
                </a:cubicBezTo>
                <a:lnTo>
                  <a:pt x="7232" y="10495"/>
                </a:lnTo>
                <a:lnTo>
                  <a:pt x="7384" y="10252"/>
                </a:lnTo>
                <a:lnTo>
                  <a:pt x="7414" y="10160"/>
                </a:lnTo>
                <a:close/>
                <a:moveTo>
                  <a:pt x="38025" y="10434"/>
                </a:moveTo>
                <a:lnTo>
                  <a:pt x="37918" y="10646"/>
                </a:lnTo>
                <a:cubicBezTo>
                  <a:pt x="37827" y="10829"/>
                  <a:pt x="37706" y="10981"/>
                  <a:pt x="37615" y="11163"/>
                </a:cubicBezTo>
                <a:lnTo>
                  <a:pt x="37493" y="11345"/>
                </a:lnTo>
                <a:cubicBezTo>
                  <a:pt x="37554" y="11254"/>
                  <a:pt x="37584" y="11163"/>
                  <a:pt x="37645" y="11072"/>
                </a:cubicBezTo>
                <a:cubicBezTo>
                  <a:pt x="37767" y="10890"/>
                  <a:pt x="37858" y="10707"/>
                  <a:pt x="37979" y="10495"/>
                </a:cubicBezTo>
                <a:cubicBezTo>
                  <a:pt x="37994" y="10479"/>
                  <a:pt x="38010" y="10457"/>
                  <a:pt x="38025" y="10434"/>
                </a:cubicBezTo>
                <a:close/>
                <a:moveTo>
                  <a:pt x="5166" y="11315"/>
                </a:moveTo>
                <a:lnTo>
                  <a:pt x="5135" y="11376"/>
                </a:lnTo>
                <a:cubicBezTo>
                  <a:pt x="5135" y="11376"/>
                  <a:pt x="5135" y="11406"/>
                  <a:pt x="5135" y="11406"/>
                </a:cubicBezTo>
                <a:cubicBezTo>
                  <a:pt x="5135" y="11384"/>
                  <a:pt x="5119" y="11346"/>
                  <a:pt x="5111" y="11315"/>
                </a:cubicBezTo>
                <a:close/>
                <a:moveTo>
                  <a:pt x="19993" y="9887"/>
                </a:moveTo>
                <a:cubicBezTo>
                  <a:pt x="19993" y="10008"/>
                  <a:pt x="19962" y="10100"/>
                  <a:pt x="19962" y="10221"/>
                </a:cubicBezTo>
                <a:lnTo>
                  <a:pt x="19932" y="10464"/>
                </a:lnTo>
                <a:lnTo>
                  <a:pt x="19871" y="10586"/>
                </a:lnTo>
                <a:lnTo>
                  <a:pt x="19628" y="11011"/>
                </a:lnTo>
                <a:cubicBezTo>
                  <a:pt x="19598" y="11011"/>
                  <a:pt x="19598" y="11041"/>
                  <a:pt x="19567" y="11041"/>
                </a:cubicBezTo>
                <a:lnTo>
                  <a:pt x="19506" y="11072"/>
                </a:lnTo>
                <a:cubicBezTo>
                  <a:pt x="19476" y="11102"/>
                  <a:pt x="19446" y="11133"/>
                  <a:pt x="19415" y="11163"/>
                </a:cubicBezTo>
                <a:cubicBezTo>
                  <a:pt x="19385" y="11193"/>
                  <a:pt x="19355" y="11224"/>
                  <a:pt x="19355" y="11285"/>
                </a:cubicBezTo>
                <a:lnTo>
                  <a:pt x="19263" y="11406"/>
                </a:lnTo>
                <a:lnTo>
                  <a:pt x="19263" y="11345"/>
                </a:lnTo>
                <a:cubicBezTo>
                  <a:pt x="19294" y="11254"/>
                  <a:pt x="19355" y="11163"/>
                  <a:pt x="19385" y="11072"/>
                </a:cubicBezTo>
                <a:cubicBezTo>
                  <a:pt x="19415" y="10981"/>
                  <a:pt x="19537" y="10798"/>
                  <a:pt x="19598" y="10646"/>
                </a:cubicBezTo>
                <a:cubicBezTo>
                  <a:pt x="19750" y="10403"/>
                  <a:pt x="19871" y="10130"/>
                  <a:pt x="19993" y="9887"/>
                </a:cubicBezTo>
                <a:close/>
                <a:moveTo>
                  <a:pt x="46274" y="11224"/>
                </a:moveTo>
                <a:cubicBezTo>
                  <a:pt x="46274" y="11315"/>
                  <a:pt x="46243" y="11406"/>
                  <a:pt x="46243" y="11467"/>
                </a:cubicBezTo>
                <a:lnTo>
                  <a:pt x="46243" y="11315"/>
                </a:lnTo>
                <a:lnTo>
                  <a:pt x="46243" y="11224"/>
                </a:lnTo>
                <a:close/>
                <a:moveTo>
                  <a:pt x="21178" y="9462"/>
                </a:moveTo>
                <a:cubicBezTo>
                  <a:pt x="21117" y="9674"/>
                  <a:pt x="21086" y="9826"/>
                  <a:pt x="21026" y="10008"/>
                </a:cubicBezTo>
                <a:lnTo>
                  <a:pt x="21056" y="9978"/>
                </a:lnTo>
                <a:lnTo>
                  <a:pt x="21056" y="9978"/>
                </a:lnTo>
                <a:cubicBezTo>
                  <a:pt x="20965" y="10282"/>
                  <a:pt x="20843" y="10586"/>
                  <a:pt x="20722" y="10890"/>
                </a:cubicBezTo>
                <a:lnTo>
                  <a:pt x="20479" y="11497"/>
                </a:lnTo>
                <a:cubicBezTo>
                  <a:pt x="20631" y="10920"/>
                  <a:pt x="20813" y="10343"/>
                  <a:pt x="21026" y="9796"/>
                </a:cubicBezTo>
                <a:cubicBezTo>
                  <a:pt x="21056" y="9705"/>
                  <a:pt x="21117" y="9583"/>
                  <a:pt x="21178" y="9462"/>
                </a:cubicBezTo>
                <a:close/>
                <a:moveTo>
                  <a:pt x="41382" y="10768"/>
                </a:moveTo>
                <a:cubicBezTo>
                  <a:pt x="41382" y="10798"/>
                  <a:pt x="41412" y="10829"/>
                  <a:pt x="41473" y="10859"/>
                </a:cubicBezTo>
                <a:lnTo>
                  <a:pt x="41625" y="10859"/>
                </a:lnTo>
                <a:cubicBezTo>
                  <a:pt x="41595" y="10890"/>
                  <a:pt x="41564" y="10950"/>
                  <a:pt x="41534" y="10981"/>
                </a:cubicBezTo>
                <a:cubicBezTo>
                  <a:pt x="41504" y="11041"/>
                  <a:pt x="41473" y="11072"/>
                  <a:pt x="41443" y="11133"/>
                </a:cubicBezTo>
                <a:cubicBezTo>
                  <a:pt x="41361" y="11269"/>
                  <a:pt x="41279" y="11405"/>
                  <a:pt x="41197" y="11542"/>
                </a:cubicBezTo>
                <a:lnTo>
                  <a:pt x="41197" y="11542"/>
                </a:lnTo>
                <a:lnTo>
                  <a:pt x="41291" y="11285"/>
                </a:lnTo>
                <a:cubicBezTo>
                  <a:pt x="41321" y="11133"/>
                  <a:pt x="41352" y="10981"/>
                  <a:pt x="41382" y="10859"/>
                </a:cubicBezTo>
                <a:lnTo>
                  <a:pt x="41382" y="10768"/>
                </a:lnTo>
                <a:close/>
                <a:moveTo>
                  <a:pt x="18352" y="11406"/>
                </a:moveTo>
                <a:cubicBezTo>
                  <a:pt x="18352" y="11406"/>
                  <a:pt x="18352" y="11436"/>
                  <a:pt x="18352" y="11436"/>
                </a:cubicBezTo>
                <a:lnTo>
                  <a:pt x="18291" y="11528"/>
                </a:lnTo>
                <a:lnTo>
                  <a:pt x="18230" y="11588"/>
                </a:lnTo>
                <a:lnTo>
                  <a:pt x="18352" y="11406"/>
                </a:lnTo>
                <a:close/>
                <a:moveTo>
                  <a:pt x="48978" y="10160"/>
                </a:moveTo>
                <a:lnTo>
                  <a:pt x="48978" y="10221"/>
                </a:lnTo>
                <a:cubicBezTo>
                  <a:pt x="48978" y="10403"/>
                  <a:pt x="48978" y="10586"/>
                  <a:pt x="48978" y="10768"/>
                </a:cubicBezTo>
                <a:cubicBezTo>
                  <a:pt x="48947" y="10890"/>
                  <a:pt x="48947" y="10981"/>
                  <a:pt x="48917" y="11072"/>
                </a:cubicBezTo>
                <a:cubicBezTo>
                  <a:pt x="48887" y="11224"/>
                  <a:pt x="48826" y="11345"/>
                  <a:pt x="48765" y="11497"/>
                </a:cubicBezTo>
                <a:cubicBezTo>
                  <a:pt x="48765" y="11528"/>
                  <a:pt x="48735" y="11588"/>
                  <a:pt x="48735" y="11619"/>
                </a:cubicBezTo>
                <a:lnTo>
                  <a:pt x="48735" y="11467"/>
                </a:lnTo>
                <a:cubicBezTo>
                  <a:pt x="48765" y="11193"/>
                  <a:pt x="48826" y="10920"/>
                  <a:pt x="48856" y="10677"/>
                </a:cubicBezTo>
                <a:cubicBezTo>
                  <a:pt x="48887" y="10525"/>
                  <a:pt x="48917" y="10403"/>
                  <a:pt x="48947" y="10282"/>
                </a:cubicBezTo>
                <a:cubicBezTo>
                  <a:pt x="48947" y="10252"/>
                  <a:pt x="48947" y="10191"/>
                  <a:pt x="48978" y="10160"/>
                </a:cubicBezTo>
                <a:close/>
                <a:moveTo>
                  <a:pt x="24763" y="11528"/>
                </a:moveTo>
                <a:cubicBezTo>
                  <a:pt x="24763" y="11528"/>
                  <a:pt x="24763" y="11558"/>
                  <a:pt x="24763" y="11558"/>
                </a:cubicBezTo>
                <a:lnTo>
                  <a:pt x="24763" y="11619"/>
                </a:lnTo>
                <a:lnTo>
                  <a:pt x="24702" y="11679"/>
                </a:lnTo>
                <a:lnTo>
                  <a:pt x="24763" y="11528"/>
                </a:lnTo>
                <a:close/>
                <a:moveTo>
                  <a:pt x="15496" y="6150"/>
                </a:moveTo>
                <a:cubicBezTo>
                  <a:pt x="15496" y="6150"/>
                  <a:pt x="15496" y="6180"/>
                  <a:pt x="15496" y="6180"/>
                </a:cubicBezTo>
                <a:cubicBezTo>
                  <a:pt x="15496" y="6271"/>
                  <a:pt x="15496" y="6393"/>
                  <a:pt x="15496" y="6484"/>
                </a:cubicBezTo>
                <a:cubicBezTo>
                  <a:pt x="15466" y="6636"/>
                  <a:pt x="15435" y="6788"/>
                  <a:pt x="15374" y="6940"/>
                </a:cubicBezTo>
                <a:lnTo>
                  <a:pt x="15283" y="7061"/>
                </a:lnTo>
                <a:lnTo>
                  <a:pt x="15071" y="7274"/>
                </a:lnTo>
                <a:cubicBezTo>
                  <a:pt x="15010" y="7335"/>
                  <a:pt x="14979" y="7365"/>
                  <a:pt x="14949" y="7396"/>
                </a:cubicBezTo>
                <a:lnTo>
                  <a:pt x="14767" y="7608"/>
                </a:lnTo>
                <a:cubicBezTo>
                  <a:pt x="14645" y="7790"/>
                  <a:pt x="14493" y="7942"/>
                  <a:pt x="14372" y="8094"/>
                </a:cubicBezTo>
                <a:cubicBezTo>
                  <a:pt x="14068" y="8489"/>
                  <a:pt x="13795" y="8915"/>
                  <a:pt x="13521" y="9310"/>
                </a:cubicBezTo>
                <a:cubicBezTo>
                  <a:pt x="13400" y="9553"/>
                  <a:pt x="13278" y="9765"/>
                  <a:pt x="13156" y="9978"/>
                </a:cubicBezTo>
                <a:cubicBezTo>
                  <a:pt x="13035" y="10221"/>
                  <a:pt x="12944" y="10403"/>
                  <a:pt x="12822" y="10616"/>
                </a:cubicBezTo>
                <a:lnTo>
                  <a:pt x="12701" y="10829"/>
                </a:lnTo>
                <a:cubicBezTo>
                  <a:pt x="12670" y="10920"/>
                  <a:pt x="12610" y="11011"/>
                  <a:pt x="12579" y="11102"/>
                </a:cubicBezTo>
                <a:cubicBezTo>
                  <a:pt x="12488" y="11315"/>
                  <a:pt x="12397" y="11528"/>
                  <a:pt x="12306" y="11710"/>
                </a:cubicBezTo>
                <a:lnTo>
                  <a:pt x="12306" y="11679"/>
                </a:lnTo>
                <a:cubicBezTo>
                  <a:pt x="12367" y="11558"/>
                  <a:pt x="12397" y="11467"/>
                  <a:pt x="12397" y="11345"/>
                </a:cubicBezTo>
                <a:cubicBezTo>
                  <a:pt x="12397" y="11285"/>
                  <a:pt x="12397" y="11224"/>
                  <a:pt x="12397" y="11163"/>
                </a:cubicBezTo>
                <a:cubicBezTo>
                  <a:pt x="12397" y="11102"/>
                  <a:pt x="12367" y="11041"/>
                  <a:pt x="12367" y="10981"/>
                </a:cubicBezTo>
                <a:cubicBezTo>
                  <a:pt x="12367" y="10981"/>
                  <a:pt x="12336" y="10950"/>
                  <a:pt x="12336" y="10950"/>
                </a:cubicBezTo>
                <a:cubicBezTo>
                  <a:pt x="12367" y="10890"/>
                  <a:pt x="12397" y="10859"/>
                  <a:pt x="12427" y="10798"/>
                </a:cubicBezTo>
                <a:cubicBezTo>
                  <a:pt x="12792" y="10252"/>
                  <a:pt x="13156" y="9674"/>
                  <a:pt x="13521" y="9097"/>
                </a:cubicBezTo>
                <a:cubicBezTo>
                  <a:pt x="13855" y="8520"/>
                  <a:pt x="14220" y="7973"/>
                  <a:pt x="14524" y="7396"/>
                </a:cubicBezTo>
                <a:cubicBezTo>
                  <a:pt x="14706" y="7122"/>
                  <a:pt x="14858" y="6849"/>
                  <a:pt x="15010" y="6545"/>
                </a:cubicBezTo>
                <a:lnTo>
                  <a:pt x="15071" y="6514"/>
                </a:lnTo>
                <a:cubicBezTo>
                  <a:pt x="15192" y="6393"/>
                  <a:pt x="15344" y="6302"/>
                  <a:pt x="15466" y="6180"/>
                </a:cubicBezTo>
                <a:lnTo>
                  <a:pt x="15496" y="6150"/>
                </a:lnTo>
                <a:close/>
                <a:moveTo>
                  <a:pt x="44906" y="11436"/>
                </a:moveTo>
                <a:lnTo>
                  <a:pt x="44906" y="11679"/>
                </a:lnTo>
                <a:lnTo>
                  <a:pt x="44846" y="11710"/>
                </a:lnTo>
                <a:lnTo>
                  <a:pt x="44785" y="11710"/>
                </a:lnTo>
                <a:lnTo>
                  <a:pt x="44906" y="11436"/>
                </a:lnTo>
                <a:close/>
                <a:moveTo>
                  <a:pt x="45545" y="11011"/>
                </a:moveTo>
                <a:cubicBezTo>
                  <a:pt x="45545" y="11041"/>
                  <a:pt x="45545" y="11072"/>
                  <a:pt x="45545" y="11102"/>
                </a:cubicBezTo>
                <a:cubicBezTo>
                  <a:pt x="45545" y="11163"/>
                  <a:pt x="45514" y="11224"/>
                  <a:pt x="45514" y="11254"/>
                </a:cubicBezTo>
                <a:cubicBezTo>
                  <a:pt x="45484" y="11315"/>
                  <a:pt x="45484" y="11406"/>
                  <a:pt x="45453" y="11467"/>
                </a:cubicBezTo>
                <a:cubicBezTo>
                  <a:pt x="45453" y="11482"/>
                  <a:pt x="45453" y="11491"/>
                  <a:pt x="45453" y="11497"/>
                </a:cubicBezTo>
                <a:lnTo>
                  <a:pt x="45332" y="11679"/>
                </a:lnTo>
                <a:lnTo>
                  <a:pt x="45332" y="11710"/>
                </a:lnTo>
                <a:cubicBezTo>
                  <a:pt x="45304" y="11710"/>
                  <a:pt x="45276" y="11736"/>
                  <a:pt x="45272" y="11764"/>
                </a:cubicBezTo>
                <a:lnTo>
                  <a:pt x="45272" y="11764"/>
                </a:lnTo>
                <a:lnTo>
                  <a:pt x="45301" y="11345"/>
                </a:lnTo>
                <a:cubicBezTo>
                  <a:pt x="45332" y="11285"/>
                  <a:pt x="45393" y="11254"/>
                  <a:pt x="45423" y="11193"/>
                </a:cubicBezTo>
                <a:cubicBezTo>
                  <a:pt x="45484" y="11133"/>
                  <a:pt x="45514" y="11072"/>
                  <a:pt x="45545" y="11011"/>
                </a:cubicBezTo>
                <a:close/>
                <a:moveTo>
                  <a:pt x="36794" y="9431"/>
                </a:moveTo>
                <a:cubicBezTo>
                  <a:pt x="36794" y="9431"/>
                  <a:pt x="36825" y="9462"/>
                  <a:pt x="36825" y="9492"/>
                </a:cubicBezTo>
                <a:lnTo>
                  <a:pt x="36916" y="9492"/>
                </a:lnTo>
                <a:cubicBezTo>
                  <a:pt x="36855" y="9583"/>
                  <a:pt x="36825" y="9674"/>
                  <a:pt x="36794" y="9796"/>
                </a:cubicBezTo>
                <a:cubicBezTo>
                  <a:pt x="36764" y="9887"/>
                  <a:pt x="36673" y="10069"/>
                  <a:pt x="36642" y="10221"/>
                </a:cubicBezTo>
                <a:cubicBezTo>
                  <a:pt x="36642" y="10252"/>
                  <a:pt x="36612" y="10282"/>
                  <a:pt x="36582" y="10312"/>
                </a:cubicBezTo>
                <a:lnTo>
                  <a:pt x="36430" y="10646"/>
                </a:lnTo>
                <a:cubicBezTo>
                  <a:pt x="36308" y="10859"/>
                  <a:pt x="36187" y="11072"/>
                  <a:pt x="36065" y="11285"/>
                </a:cubicBezTo>
                <a:lnTo>
                  <a:pt x="35944" y="11497"/>
                </a:lnTo>
                <a:cubicBezTo>
                  <a:pt x="35883" y="11588"/>
                  <a:pt x="35852" y="11679"/>
                  <a:pt x="35792" y="11771"/>
                </a:cubicBezTo>
                <a:lnTo>
                  <a:pt x="35822" y="11679"/>
                </a:lnTo>
                <a:cubicBezTo>
                  <a:pt x="35883" y="11528"/>
                  <a:pt x="35944" y="11406"/>
                  <a:pt x="35974" y="11285"/>
                </a:cubicBezTo>
                <a:cubicBezTo>
                  <a:pt x="36035" y="11133"/>
                  <a:pt x="36126" y="10920"/>
                  <a:pt x="36187" y="10738"/>
                </a:cubicBezTo>
                <a:cubicBezTo>
                  <a:pt x="36308" y="10464"/>
                  <a:pt x="36430" y="10191"/>
                  <a:pt x="36551" y="9917"/>
                </a:cubicBezTo>
                <a:cubicBezTo>
                  <a:pt x="36582" y="9796"/>
                  <a:pt x="36642" y="9705"/>
                  <a:pt x="36703" y="9613"/>
                </a:cubicBezTo>
                <a:lnTo>
                  <a:pt x="36794" y="9431"/>
                </a:lnTo>
                <a:close/>
                <a:moveTo>
                  <a:pt x="12002" y="11619"/>
                </a:moveTo>
                <a:lnTo>
                  <a:pt x="12002" y="11649"/>
                </a:lnTo>
                <a:cubicBezTo>
                  <a:pt x="12002" y="11710"/>
                  <a:pt x="11972" y="11740"/>
                  <a:pt x="11972" y="11771"/>
                </a:cubicBezTo>
                <a:cubicBezTo>
                  <a:pt x="11956" y="11771"/>
                  <a:pt x="11941" y="11778"/>
                  <a:pt x="11926" y="11786"/>
                </a:cubicBezTo>
                <a:lnTo>
                  <a:pt x="11926" y="11786"/>
                </a:lnTo>
                <a:lnTo>
                  <a:pt x="11941" y="11740"/>
                </a:lnTo>
                <a:lnTo>
                  <a:pt x="12002" y="11619"/>
                </a:lnTo>
                <a:close/>
                <a:moveTo>
                  <a:pt x="14584" y="10859"/>
                </a:moveTo>
                <a:lnTo>
                  <a:pt x="14584" y="10859"/>
                </a:lnTo>
                <a:cubicBezTo>
                  <a:pt x="14554" y="11011"/>
                  <a:pt x="14493" y="11133"/>
                  <a:pt x="14433" y="11254"/>
                </a:cubicBezTo>
                <a:lnTo>
                  <a:pt x="14220" y="11588"/>
                </a:lnTo>
                <a:cubicBezTo>
                  <a:pt x="14190" y="11649"/>
                  <a:pt x="14129" y="11740"/>
                  <a:pt x="14098" y="11831"/>
                </a:cubicBezTo>
                <a:cubicBezTo>
                  <a:pt x="14098" y="11801"/>
                  <a:pt x="14098" y="11771"/>
                  <a:pt x="14098" y="11771"/>
                </a:cubicBezTo>
                <a:cubicBezTo>
                  <a:pt x="14129" y="11649"/>
                  <a:pt x="14159" y="11528"/>
                  <a:pt x="14190" y="11376"/>
                </a:cubicBezTo>
                <a:lnTo>
                  <a:pt x="14372" y="11133"/>
                </a:lnTo>
                <a:cubicBezTo>
                  <a:pt x="14463" y="11041"/>
                  <a:pt x="14524" y="10950"/>
                  <a:pt x="14584" y="10859"/>
                </a:cubicBezTo>
                <a:close/>
                <a:moveTo>
                  <a:pt x="31599" y="10191"/>
                </a:moveTo>
                <a:cubicBezTo>
                  <a:pt x="31629" y="10252"/>
                  <a:pt x="31599" y="10312"/>
                  <a:pt x="31599" y="10373"/>
                </a:cubicBezTo>
                <a:lnTo>
                  <a:pt x="31599" y="10403"/>
                </a:lnTo>
                <a:lnTo>
                  <a:pt x="31599" y="10616"/>
                </a:lnTo>
                <a:cubicBezTo>
                  <a:pt x="31599" y="10677"/>
                  <a:pt x="31599" y="10738"/>
                  <a:pt x="31599" y="10829"/>
                </a:cubicBezTo>
                <a:lnTo>
                  <a:pt x="31599" y="10859"/>
                </a:lnTo>
                <a:cubicBezTo>
                  <a:pt x="31599" y="10890"/>
                  <a:pt x="31629" y="10920"/>
                  <a:pt x="31660" y="10950"/>
                </a:cubicBezTo>
                <a:cubicBezTo>
                  <a:pt x="31660" y="10950"/>
                  <a:pt x="31690" y="10981"/>
                  <a:pt x="31720" y="10981"/>
                </a:cubicBezTo>
                <a:lnTo>
                  <a:pt x="31690" y="11041"/>
                </a:lnTo>
                <a:cubicBezTo>
                  <a:pt x="31629" y="11133"/>
                  <a:pt x="31568" y="11224"/>
                  <a:pt x="31508" y="11315"/>
                </a:cubicBezTo>
                <a:cubicBezTo>
                  <a:pt x="31447" y="11406"/>
                  <a:pt x="31417" y="11467"/>
                  <a:pt x="31356" y="11558"/>
                </a:cubicBezTo>
                <a:lnTo>
                  <a:pt x="31204" y="11862"/>
                </a:lnTo>
                <a:cubicBezTo>
                  <a:pt x="31204" y="11862"/>
                  <a:pt x="31204" y="11831"/>
                  <a:pt x="31204" y="11801"/>
                </a:cubicBezTo>
                <a:cubicBezTo>
                  <a:pt x="31234" y="11558"/>
                  <a:pt x="31265" y="11285"/>
                  <a:pt x="31295" y="11041"/>
                </a:cubicBezTo>
                <a:cubicBezTo>
                  <a:pt x="31295" y="10920"/>
                  <a:pt x="31295" y="10798"/>
                  <a:pt x="31295" y="10677"/>
                </a:cubicBezTo>
                <a:lnTo>
                  <a:pt x="31295" y="10646"/>
                </a:lnTo>
                <a:cubicBezTo>
                  <a:pt x="31386" y="10525"/>
                  <a:pt x="31447" y="10403"/>
                  <a:pt x="31538" y="10282"/>
                </a:cubicBezTo>
                <a:lnTo>
                  <a:pt x="31599" y="10191"/>
                </a:lnTo>
                <a:close/>
                <a:moveTo>
                  <a:pt x="5895" y="11588"/>
                </a:moveTo>
                <a:lnTo>
                  <a:pt x="5895" y="11619"/>
                </a:lnTo>
                <a:cubicBezTo>
                  <a:pt x="5865" y="11710"/>
                  <a:pt x="5804" y="11801"/>
                  <a:pt x="5773" y="11892"/>
                </a:cubicBezTo>
                <a:lnTo>
                  <a:pt x="5743" y="11923"/>
                </a:lnTo>
                <a:lnTo>
                  <a:pt x="5834" y="11649"/>
                </a:lnTo>
                <a:lnTo>
                  <a:pt x="5895" y="11588"/>
                </a:lnTo>
                <a:close/>
                <a:moveTo>
                  <a:pt x="42537" y="11831"/>
                </a:moveTo>
                <a:lnTo>
                  <a:pt x="42537" y="11862"/>
                </a:lnTo>
                <a:lnTo>
                  <a:pt x="42597" y="11862"/>
                </a:lnTo>
                <a:lnTo>
                  <a:pt x="42506" y="11983"/>
                </a:lnTo>
                <a:cubicBezTo>
                  <a:pt x="42506" y="11923"/>
                  <a:pt x="42537" y="11892"/>
                  <a:pt x="42537" y="11831"/>
                </a:cubicBezTo>
                <a:close/>
                <a:moveTo>
                  <a:pt x="39559" y="10586"/>
                </a:moveTo>
                <a:cubicBezTo>
                  <a:pt x="39529" y="10738"/>
                  <a:pt x="39498" y="10890"/>
                  <a:pt x="39468" y="11041"/>
                </a:cubicBezTo>
                <a:lnTo>
                  <a:pt x="39407" y="11133"/>
                </a:lnTo>
                <a:lnTo>
                  <a:pt x="39012" y="11892"/>
                </a:lnTo>
                <a:cubicBezTo>
                  <a:pt x="38992" y="11912"/>
                  <a:pt x="38972" y="11946"/>
                  <a:pt x="38952" y="11984"/>
                </a:cubicBezTo>
                <a:lnTo>
                  <a:pt x="38952" y="11984"/>
                </a:lnTo>
                <a:cubicBezTo>
                  <a:pt x="38963" y="11955"/>
                  <a:pt x="38974" y="11925"/>
                  <a:pt x="38982" y="11892"/>
                </a:cubicBezTo>
                <a:cubicBezTo>
                  <a:pt x="39073" y="11679"/>
                  <a:pt x="39164" y="11467"/>
                  <a:pt x="39255" y="11254"/>
                </a:cubicBezTo>
                <a:cubicBezTo>
                  <a:pt x="39346" y="11072"/>
                  <a:pt x="39438" y="10920"/>
                  <a:pt x="39498" y="10738"/>
                </a:cubicBezTo>
                <a:cubicBezTo>
                  <a:pt x="39498" y="10677"/>
                  <a:pt x="39529" y="10646"/>
                  <a:pt x="39559" y="10586"/>
                </a:cubicBezTo>
                <a:close/>
                <a:moveTo>
                  <a:pt x="49251" y="11801"/>
                </a:moveTo>
                <a:lnTo>
                  <a:pt x="49251" y="12014"/>
                </a:lnTo>
                <a:lnTo>
                  <a:pt x="49190" y="12044"/>
                </a:lnTo>
                <a:cubicBezTo>
                  <a:pt x="49190" y="12044"/>
                  <a:pt x="49190" y="12014"/>
                  <a:pt x="49190" y="11983"/>
                </a:cubicBezTo>
                <a:lnTo>
                  <a:pt x="49251" y="11801"/>
                </a:lnTo>
                <a:close/>
                <a:moveTo>
                  <a:pt x="34941" y="10677"/>
                </a:moveTo>
                <a:lnTo>
                  <a:pt x="34971" y="10707"/>
                </a:lnTo>
                <a:lnTo>
                  <a:pt x="34911" y="10950"/>
                </a:lnTo>
                <a:cubicBezTo>
                  <a:pt x="34819" y="11041"/>
                  <a:pt x="34759" y="11133"/>
                  <a:pt x="34698" y="11254"/>
                </a:cubicBezTo>
                <a:cubicBezTo>
                  <a:pt x="34485" y="11528"/>
                  <a:pt x="34303" y="11801"/>
                  <a:pt x="34090" y="12074"/>
                </a:cubicBezTo>
                <a:cubicBezTo>
                  <a:pt x="34151" y="11923"/>
                  <a:pt x="34181" y="11801"/>
                  <a:pt x="34242" y="11649"/>
                </a:cubicBezTo>
                <a:cubicBezTo>
                  <a:pt x="34273" y="11528"/>
                  <a:pt x="34333" y="11406"/>
                  <a:pt x="34394" y="11285"/>
                </a:cubicBezTo>
                <a:lnTo>
                  <a:pt x="34424" y="11193"/>
                </a:lnTo>
                <a:lnTo>
                  <a:pt x="34576" y="11041"/>
                </a:lnTo>
                <a:lnTo>
                  <a:pt x="34880" y="10738"/>
                </a:lnTo>
                <a:lnTo>
                  <a:pt x="34941" y="10677"/>
                </a:lnTo>
                <a:close/>
                <a:moveTo>
                  <a:pt x="15071" y="7851"/>
                </a:moveTo>
                <a:lnTo>
                  <a:pt x="15071" y="7851"/>
                </a:lnTo>
                <a:cubicBezTo>
                  <a:pt x="14979" y="8094"/>
                  <a:pt x="14858" y="8368"/>
                  <a:pt x="14736" y="8611"/>
                </a:cubicBezTo>
                <a:lnTo>
                  <a:pt x="14493" y="8945"/>
                </a:lnTo>
                <a:cubicBezTo>
                  <a:pt x="14433" y="9036"/>
                  <a:pt x="14372" y="9127"/>
                  <a:pt x="14311" y="9188"/>
                </a:cubicBezTo>
                <a:lnTo>
                  <a:pt x="13916" y="9765"/>
                </a:lnTo>
                <a:cubicBezTo>
                  <a:pt x="13855" y="9857"/>
                  <a:pt x="13825" y="9948"/>
                  <a:pt x="13764" y="10039"/>
                </a:cubicBezTo>
                <a:lnTo>
                  <a:pt x="13400" y="10616"/>
                </a:lnTo>
                <a:cubicBezTo>
                  <a:pt x="13369" y="10707"/>
                  <a:pt x="13308" y="10798"/>
                  <a:pt x="13248" y="10890"/>
                </a:cubicBezTo>
                <a:lnTo>
                  <a:pt x="13126" y="11133"/>
                </a:lnTo>
                <a:cubicBezTo>
                  <a:pt x="13096" y="11193"/>
                  <a:pt x="13065" y="11224"/>
                  <a:pt x="13035" y="11285"/>
                </a:cubicBezTo>
                <a:cubicBezTo>
                  <a:pt x="12853" y="11558"/>
                  <a:pt x="12731" y="11831"/>
                  <a:pt x="12579" y="12105"/>
                </a:cubicBezTo>
                <a:lnTo>
                  <a:pt x="12670" y="11862"/>
                </a:lnTo>
                <a:lnTo>
                  <a:pt x="12670" y="11831"/>
                </a:lnTo>
                <a:lnTo>
                  <a:pt x="12670" y="11801"/>
                </a:lnTo>
                <a:cubicBezTo>
                  <a:pt x="12792" y="11528"/>
                  <a:pt x="12913" y="11224"/>
                  <a:pt x="13065" y="10950"/>
                </a:cubicBezTo>
                <a:lnTo>
                  <a:pt x="13400" y="10312"/>
                </a:lnTo>
                <a:cubicBezTo>
                  <a:pt x="13430" y="10221"/>
                  <a:pt x="13491" y="10130"/>
                  <a:pt x="13521" y="10069"/>
                </a:cubicBezTo>
                <a:cubicBezTo>
                  <a:pt x="13551" y="9978"/>
                  <a:pt x="13643" y="9826"/>
                  <a:pt x="13734" y="9705"/>
                </a:cubicBezTo>
                <a:cubicBezTo>
                  <a:pt x="13977" y="9249"/>
                  <a:pt x="14281" y="8824"/>
                  <a:pt x="14584" y="8398"/>
                </a:cubicBezTo>
                <a:lnTo>
                  <a:pt x="14584" y="8429"/>
                </a:lnTo>
                <a:lnTo>
                  <a:pt x="14615" y="8398"/>
                </a:lnTo>
                <a:lnTo>
                  <a:pt x="14615" y="8429"/>
                </a:lnTo>
                <a:cubicBezTo>
                  <a:pt x="14767" y="8216"/>
                  <a:pt x="14919" y="8034"/>
                  <a:pt x="15071" y="7851"/>
                </a:cubicBezTo>
                <a:close/>
                <a:moveTo>
                  <a:pt x="38830" y="8580"/>
                </a:moveTo>
                <a:cubicBezTo>
                  <a:pt x="38830" y="8611"/>
                  <a:pt x="38830" y="8641"/>
                  <a:pt x="38860" y="8672"/>
                </a:cubicBezTo>
                <a:cubicBezTo>
                  <a:pt x="38860" y="8702"/>
                  <a:pt x="38891" y="8702"/>
                  <a:pt x="38891" y="8732"/>
                </a:cubicBezTo>
                <a:lnTo>
                  <a:pt x="38800" y="8915"/>
                </a:lnTo>
                <a:cubicBezTo>
                  <a:pt x="38769" y="8915"/>
                  <a:pt x="38739" y="8915"/>
                  <a:pt x="38708" y="8945"/>
                </a:cubicBezTo>
                <a:cubicBezTo>
                  <a:pt x="38648" y="8975"/>
                  <a:pt x="38617" y="8975"/>
                  <a:pt x="38556" y="9036"/>
                </a:cubicBezTo>
                <a:cubicBezTo>
                  <a:pt x="38496" y="9097"/>
                  <a:pt x="38435" y="9158"/>
                  <a:pt x="38374" y="9218"/>
                </a:cubicBezTo>
                <a:cubicBezTo>
                  <a:pt x="38283" y="9310"/>
                  <a:pt x="38222" y="9401"/>
                  <a:pt x="38162" y="9492"/>
                </a:cubicBezTo>
                <a:cubicBezTo>
                  <a:pt x="38070" y="9583"/>
                  <a:pt x="37979" y="9735"/>
                  <a:pt x="37888" y="9857"/>
                </a:cubicBezTo>
                <a:cubicBezTo>
                  <a:pt x="37706" y="10130"/>
                  <a:pt x="37554" y="10403"/>
                  <a:pt x="37372" y="10707"/>
                </a:cubicBezTo>
                <a:cubicBezTo>
                  <a:pt x="37250" y="10981"/>
                  <a:pt x="37098" y="11254"/>
                  <a:pt x="36977" y="11558"/>
                </a:cubicBezTo>
                <a:cubicBezTo>
                  <a:pt x="36946" y="11649"/>
                  <a:pt x="36885" y="11740"/>
                  <a:pt x="36855" y="11801"/>
                </a:cubicBezTo>
                <a:lnTo>
                  <a:pt x="36825" y="11923"/>
                </a:lnTo>
                <a:lnTo>
                  <a:pt x="36734" y="12105"/>
                </a:lnTo>
                <a:cubicBezTo>
                  <a:pt x="36734" y="12074"/>
                  <a:pt x="36764" y="12044"/>
                  <a:pt x="36764" y="12014"/>
                </a:cubicBezTo>
                <a:lnTo>
                  <a:pt x="37037" y="11376"/>
                </a:lnTo>
                <a:lnTo>
                  <a:pt x="37159" y="11072"/>
                </a:lnTo>
                <a:cubicBezTo>
                  <a:pt x="37189" y="11011"/>
                  <a:pt x="37220" y="10950"/>
                  <a:pt x="37250" y="10890"/>
                </a:cubicBezTo>
                <a:lnTo>
                  <a:pt x="37645" y="10130"/>
                </a:lnTo>
                <a:cubicBezTo>
                  <a:pt x="37706" y="10039"/>
                  <a:pt x="37736" y="9948"/>
                  <a:pt x="37797" y="9857"/>
                </a:cubicBezTo>
                <a:cubicBezTo>
                  <a:pt x="37858" y="9765"/>
                  <a:pt x="37949" y="9583"/>
                  <a:pt x="38040" y="9431"/>
                </a:cubicBezTo>
                <a:cubicBezTo>
                  <a:pt x="38131" y="9310"/>
                  <a:pt x="38222" y="9158"/>
                  <a:pt x="38313" y="9006"/>
                </a:cubicBezTo>
                <a:lnTo>
                  <a:pt x="38374" y="8945"/>
                </a:lnTo>
                <a:cubicBezTo>
                  <a:pt x="38435" y="8884"/>
                  <a:pt x="38465" y="8854"/>
                  <a:pt x="38496" y="8793"/>
                </a:cubicBezTo>
                <a:lnTo>
                  <a:pt x="38648" y="8793"/>
                </a:lnTo>
                <a:cubicBezTo>
                  <a:pt x="38678" y="8763"/>
                  <a:pt x="38678" y="8763"/>
                  <a:pt x="38708" y="8732"/>
                </a:cubicBezTo>
                <a:cubicBezTo>
                  <a:pt x="38739" y="8702"/>
                  <a:pt x="38769" y="8641"/>
                  <a:pt x="38800" y="8611"/>
                </a:cubicBezTo>
                <a:lnTo>
                  <a:pt x="38830" y="8580"/>
                </a:lnTo>
                <a:close/>
                <a:moveTo>
                  <a:pt x="10213" y="11039"/>
                </a:moveTo>
                <a:lnTo>
                  <a:pt x="9997" y="11497"/>
                </a:lnTo>
                <a:lnTo>
                  <a:pt x="9845" y="11771"/>
                </a:lnTo>
                <a:lnTo>
                  <a:pt x="9602" y="12166"/>
                </a:lnTo>
                <a:cubicBezTo>
                  <a:pt x="9571" y="12074"/>
                  <a:pt x="9571" y="11983"/>
                  <a:pt x="9541" y="11862"/>
                </a:cubicBezTo>
                <a:lnTo>
                  <a:pt x="9541" y="11771"/>
                </a:lnTo>
                <a:cubicBezTo>
                  <a:pt x="9571" y="11771"/>
                  <a:pt x="9632" y="11740"/>
                  <a:pt x="9662" y="11710"/>
                </a:cubicBezTo>
                <a:lnTo>
                  <a:pt x="9723" y="11619"/>
                </a:lnTo>
                <a:cubicBezTo>
                  <a:pt x="9868" y="11417"/>
                  <a:pt x="10039" y="11215"/>
                  <a:pt x="10213" y="11039"/>
                </a:cubicBezTo>
                <a:close/>
                <a:moveTo>
                  <a:pt x="18413" y="11953"/>
                </a:moveTo>
                <a:lnTo>
                  <a:pt x="18230" y="12196"/>
                </a:lnTo>
                <a:cubicBezTo>
                  <a:pt x="18230" y="12196"/>
                  <a:pt x="18230" y="12196"/>
                  <a:pt x="18230" y="12226"/>
                </a:cubicBezTo>
                <a:lnTo>
                  <a:pt x="18200" y="12196"/>
                </a:lnTo>
                <a:lnTo>
                  <a:pt x="18413" y="11953"/>
                </a:lnTo>
                <a:close/>
                <a:moveTo>
                  <a:pt x="44846" y="10707"/>
                </a:moveTo>
                <a:cubicBezTo>
                  <a:pt x="44846" y="10768"/>
                  <a:pt x="44815" y="10829"/>
                  <a:pt x="44785" y="10890"/>
                </a:cubicBezTo>
                <a:cubicBezTo>
                  <a:pt x="44724" y="11011"/>
                  <a:pt x="44663" y="11163"/>
                  <a:pt x="44603" y="11285"/>
                </a:cubicBezTo>
                <a:cubicBezTo>
                  <a:pt x="44512" y="11497"/>
                  <a:pt x="44360" y="11740"/>
                  <a:pt x="44238" y="11953"/>
                </a:cubicBezTo>
                <a:lnTo>
                  <a:pt x="44056" y="12348"/>
                </a:lnTo>
                <a:cubicBezTo>
                  <a:pt x="44056" y="12287"/>
                  <a:pt x="44086" y="12226"/>
                  <a:pt x="44086" y="12196"/>
                </a:cubicBezTo>
                <a:cubicBezTo>
                  <a:pt x="44147" y="12014"/>
                  <a:pt x="44208" y="11862"/>
                  <a:pt x="44268" y="11679"/>
                </a:cubicBezTo>
                <a:cubicBezTo>
                  <a:pt x="44299" y="11588"/>
                  <a:pt x="44329" y="11497"/>
                  <a:pt x="44360" y="11406"/>
                </a:cubicBezTo>
                <a:cubicBezTo>
                  <a:pt x="44390" y="11315"/>
                  <a:pt x="44420" y="11254"/>
                  <a:pt x="44451" y="11163"/>
                </a:cubicBezTo>
                <a:lnTo>
                  <a:pt x="44572" y="10920"/>
                </a:lnTo>
                <a:lnTo>
                  <a:pt x="44846" y="10707"/>
                </a:lnTo>
                <a:close/>
                <a:moveTo>
                  <a:pt x="48309" y="11953"/>
                </a:moveTo>
                <a:cubicBezTo>
                  <a:pt x="48309" y="11983"/>
                  <a:pt x="48309" y="12074"/>
                  <a:pt x="48309" y="12135"/>
                </a:cubicBezTo>
                <a:cubicBezTo>
                  <a:pt x="48249" y="12166"/>
                  <a:pt x="48218" y="12226"/>
                  <a:pt x="48188" y="12257"/>
                </a:cubicBezTo>
                <a:lnTo>
                  <a:pt x="48217" y="12227"/>
                </a:lnTo>
                <a:lnTo>
                  <a:pt x="48217" y="12227"/>
                </a:lnTo>
                <a:cubicBezTo>
                  <a:pt x="48187" y="12257"/>
                  <a:pt x="48157" y="12288"/>
                  <a:pt x="48127" y="12348"/>
                </a:cubicBezTo>
                <a:cubicBezTo>
                  <a:pt x="48188" y="12196"/>
                  <a:pt x="48249" y="12074"/>
                  <a:pt x="48309" y="11953"/>
                </a:cubicBezTo>
                <a:close/>
                <a:moveTo>
                  <a:pt x="17197" y="12226"/>
                </a:moveTo>
                <a:lnTo>
                  <a:pt x="17167" y="12378"/>
                </a:lnTo>
                <a:lnTo>
                  <a:pt x="17167" y="12287"/>
                </a:lnTo>
                <a:lnTo>
                  <a:pt x="17197" y="12226"/>
                </a:lnTo>
                <a:close/>
                <a:moveTo>
                  <a:pt x="12397" y="8550"/>
                </a:moveTo>
                <a:lnTo>
                  <a:pt x="12275" y="8763"/>
                </a:lnTo>
                <a:cubicBezTo>
                  <a:pt x="12184" y="9006"/>
                  <a:pt x="12063" y="9249"/>
                  <a:pt x="11941" y="9492"/>
                </a:cubicBezTo>
                <a:lnTo>
                  <a:pt x="11455" y="10434"/>
                </a:lnTo>
                <a:cubicBezTo>
                  <a:pt x="11394" y="10525"/>
                  <a:pt x="11334" y="10616"/>
                  <a:pt x="11303" y="10707"/>
                </a:cubicBezTo>
                <a:cubicBezTo>
                  <a:pt x="11242" y="10798"/>
                  <a:pt x="11121" y="10950"/>
                  <a:pt x="11060" y="11072"/>
                </a:cubicBezTo>
                <a:cubicBezTo>
                  <a:pt x="10908" y="11345"/>
                  <a:pt x="10756" y="11649"/>
                  <a:pt x="10604" y="11923"/>
                </a:cubicBezTo>
                <a:lnTo>
                  <a:pt x="10422" y="12135"/>
                </a:lnTo>
                <a:cubicBezTo>
                  <a:pt x="10331" y="12226"/>
                  <a:pt x="10209" y="12318"/>
                  <a:pt x="10088" y="12409"/>
                </a:cubicBezTo>
                <a:lnTo>
                  <a:pt x="10483" y="11558"/>
                </a:lnTo>
                <a:cubicBezTo>
                  <a:pt x="10544" y="11467"/>
                  <a:pt x="10574" y="11376"/>
                  <a:pt x="10635" y="11285"/>
                </a:cubicBezTo>
                <a:lnTo>
                  <a:pt x="10878" y="10798"/>
                </a:lnTo>
                <a:lnTo>
                  <a:pt x="11182" y="10282"/>
                </a:lnTo>
                <a:cubicBezTo>
                  <a:pt x="11242" y="10160"/>
                  <a:pt x="11303" y="10069"/>
                  <a:pt x="11364" y="9978"/>
                </a:cubicBezTo>
                <a:lnTo>
                  <a:pt x="11698" y="9462"/>
                </a:lnTo>
                <a:cubicBezTo>
                  <a:pt x="11698" y="9431"/>
                  <a:pt x="11729" y="9401"/>
                  <a:pt x="11759" y="9340"/>
                </a:cubicBezTo>
                <a:lnTo>
                  <a:pt x="11972" y="9067"/>
                </a:lnTo>
                <a:lnTo>
                  <a:pt x="12063" y="8945"/>
                </a:lnTo>
                <a:lnTo>
                  <a:pt x="12245" y="8702"/>
                </a:lnTo>
                <a:lnTo>
                  <a:pt x="12367" y="8580"/>
                </a:lnTo>
                <a:lnTo>
                  <a:pt x="12397" y="8550"/>
                </a:lnTo>
                <a:close/>
                <a:moveTo>
                  <a:pt x="33483" y="12044"/>
                </a:moveTo>
                <a:lnTo>
                  <a:pt x="33391" y="12378"/>
                </a:lnTo>
                <a:lnTo>
                  <a:pt x="33331" y="12378"/>
                </a:lnTo>
                <a:lnTo>
                  <a:pt x="33331" y="12409"/>
                </a:lnTo>
                <a:cubicBezTo>
                  <a:pt x="33331" y="12378"/>
                  <a:pt x="33300" y="12348"/>
                  <a:pt x="33300" y="12287"/>
                </a:cubicBezTo>
                <a:lnTo>
                  <a:pt x="33270" y="12257"/>
                </a:lnTo>
                <a:lnTo>
                  <a:pt x="33361" y="12166"/>
                </a:lnTo>
                <a:lnTo>
                  <a:pt x="33483" y="12044"/>
                </a:lnTo>
                <a:close/>
                <a:moveTo>
                  <a:pt x="9397" y="12550"/>
                </a:moveTo>
                <a:cubicBezTo>
                  <a:pt x="9400" y="12556"/>
                  <a:pt x="9407" y="12561"/>
                  <a:pt x="9419" y="12561"/>
                </a:cubicBezTo>
                <a:lnTo>
                  <a:pt x="9397" y="12550"/>
                </a:lnTo>
                <a:close/>
                <a:moveTo>
                  <a:pt x="40774" y="10434"/>
                </a:moveTo>
                <a:lnTo>
                  <a:pt x="40774" y="10434"/>
                </a:lnTo>
                <a:cubicBezTo>
                  <a:pt x="40744" y="10555"/>
                  <a:pt x="40714" y="10677"/>
                  <a:pt x="40683" y="10768"/>
                </a:cubicBezTo>
                <a:lnTo>
                  <a:pt x="40592" y="11102"/>
                </a:lnTo>
                <a:cubicBezTo>
                  <a:pt x="40531" y="11285"/>
                  <a:pt x="40440" y="11467"/>
                  <a:pt x="40379" y="11619"/>
                </a:cubicBezTo>
                <a:cubicBezTo>
                  <a:pt x="40319" y="11801"/>
                  <a:pt x="40197" y="12014"/>
                  <a:pt x="40106" y="12196"/>
                </a:cubicBezTo>
                <a:lnTo>
                  <a:pt x="39954" y="12530"/>
                </a:lnTo>
                <a:cubicBezTo>
                  <a:pt x="39893" y="12530"/>
                  <a:pt x="39833" y="12530"/>
                  <a:pt x="39802" y="12561"/>
                </a:cubicBezTo>
                <a:lnTo>
                  <a:pt x="39772" y="12591"/>
                </a:lnTo>
                <a:lnTo>
                  <a:pt x="39772" y="12500"/>
                </a:lnTo>
                <a:cubicBezTo>
                  <a:pt x="39833" y="12378"/>
                  <a:pt x="39863" y="12257"/>
                  <a:pt x="39924" y="12135"/>
                </a:cubicBezTo>
                <a:lnTo>
                  <a:pt x="40136" y="11558"/>
                </a:lnTo>
                <a:cubicBezTo>
                  <a:pt x="40197" y="11406"/>
                  <a:pt x="40228" y="11285"/>
                  <a:pt x="40288" y="11163"/>
                </a:cubicBezTo>
                <a:cubicBezTo>
                  <a:pt x="40319" y="11133"/>
                  <a:pt x="40349" y="11072"/>
                  <a:pt x="40349" y="11041"/>
                </a:cubicBezTo>
                <a:lnTo>
                  <a:pt x="40562" y="10738"/>
                </a:lnTo>
                <a:cubicBezTo>
                  <a:pt x="40623" y="10677"/>
                  <a:pt x="40683" y="10586"/>
                  <a:pt x="40714" y="10525"/>
                </a:cubicBezTo>
                <a:lnTo>
                  <a:pt x="40714" y="10525"/>
                </a:lnTo>
                <a:cubicBezTo>
                  <a:pt x="40714" y="10525"/>
                  <a:pt x="40713" y="10525"/>
                  <a:pt x="40683" y="10555"/>
                </a:cubicBezTo>
                <a:lnTo>
                  <a:pt x="40774" y="10434"/>
                </a:lnTo>
                <a:close/>
                <a:moveTo>
                  <a:pt x="9419" y="12530"/>
                </a:moveTo>
                <a:lnTo>
                  <a:pt x="9419" y="12561"/>
                </a:lnTo>
                <a:lnTo>
                  <a:pt x="9359" y="12652"/>
                </a:lnTo>
                <a:cubicBezTo>
                  <a:pt x="9359" y="12621"/>
                  <a:pt x="9359" y="12591"/>
                  <a:pt x="9359" y="12530"/>
                </a:cubicBezTo>
                <a:lnTo>
                  <a:pt x="9397" y="12550"/>
                </a:lnTo>
                <a:lnTo>
                  <a:pt x="9397" y="12550"/>
                </a:lnTo>
                <a:cubicBezTo>
                  <a:pt x="9394" y="12541"/>
                  <a:pt x="9401" y="12530"/>
                  <a:pt x="9419" y="12530"/>
                </a:cubicBezTo>
                <a:close/>
                <a:moveTo>
                  <a:pt x="29217" y="9782"/>
                </a:moveTo>
                <a:lnTo>
                  <a:pt x="29217" y="9782"/>
                </a:lnTo>
                <a:cubicBezTo>
                  <a:pt x="29148" y="9906"/>
                  <a:pt x="29075" y="10018"/>
                  <a:pt x="28986" y="10130"/>
                </a:cubicBezTo>
                <a:cubicBezTo>
                  <a:pt x="28925" y="10221"/>
                  <a:pt x="28895" y="10312"/>
                  <a:pt x="28834" y="10434"/>
                </a:cubicBezTo>
                <a:lnTo>
                  <a:pt x="28409" y="11224"/>
                </a:lnTo>
                <a:cubicBezTo>
                  <a:pt x="28317" y="11376"/>
                  <a:pt x="28226" y="11528"/>
                  <a:pt x="28166" y="11679"/>
                </a:cubicBezTo>
                <a:lnTo>
                  <a:pt x="27862" y="12348"/>
                </a:lnTo>
                <a:cubicBezTo>
                  <a:pt x="27831" y="12409"/>
                  <a:pt x="27801" y="12469"/>
                  <a:pt x="27771" y="12530"/>
                </a:cubicBezTo>
                <a:lnTo>
                  <a:pt x="27740" y="12621"/>
                </a:lnTo>
                <a:lnTo>
                  <a:pt x="27649" y="12743"/>
                </a:lnTo>
                <a:lnTo>
                  <a:pt x="27649" y="12713"/>
                </a:lnTo>
                <a:cubicBezTo>
                  <a:pt x="27679" y="12652"/>
                  <a:pt x="27710" y="12561"/>
                  <a:pt x="27740" y="12500"/>
                </a:cubicBezTo>
                <a:lnTo>
                  <a:pt x="27862" y="12135"/>
                </a:lnTo>
                <a:cubicBezTo>
                  <a:pt x="27862" y="12105"/>
                  <a:pt x="27892" y="12074"/>
                  <a:pt x="27892" y="12044"/>
                </a:cubicBezTo>
                <a:lnTo>
                  <a:pt x="27983" y="11862"/>
                </a:lnTo>
                <a:lnTo>
                  <a:pt x="28257" y="11315"/>
                </a:lnTo>
                <a:cubicBezTo>
                  <a:pt x="28317" y="11224"/>
                  <a:pt x="28348" y="11133"/>
                  <a:pt x="28409" y="11072"/>
                </a:cubicBezTo>
                <a:lnTo>
                  <a:pt x="28712" y="10525"/>
                </a:lnTo>
                <a:cubicBezTo>
                  <a:pt x="28773" y="10434"/>
                  <a:pt x="28834" y="10343"/>
                  <a:pt x="28864" y="10282"/>
                </a:cubicBezTo>
                <a:lnTo>
                  <a:pt x="29217" y="9782"/>
                </a:lnTo>
                <a:close/>
                <a:moveTo>
                  <a:pt x="27494" y="11320"/>
                </a:moveTo>
                <a:cubicBezTo>
                  <a:pt x="27485" y="11369"/>
                  <a:pt x="27461" y="11418"/>
                  <a:pt x="27436" y="11467"/>
                </a:cubicBezTo>
                <a:cubicBezTo>
                  <a:pt x="27406" y="11619"/>
                  <a:pt x="27345" y="11771"/>
                  <a:pt x="27284" y="11923"/>
                </a:cubicBezTo>
                <a:cubicBezTo>
                  <a:pt x="27224" y="12074"/>
                  <a:pt x="27133" y="12318"/>
                  <a:pt x="27072" y="12469"/>
                </a:cubicBezTo>
                <a:lnTo>
                  <a:pt x="26950" y="12773"/>
                </a:lnTo>
                <a:lnTo>
                  <a:pt x="26981" y="12682"/>
                </a:lnTo>
                <a:cubicBezTo>
                  <a:pt x="26981" y="12591"/>
                  <a:pt x="27011" y="12500"/>
                  <a:pt x="27041" y="12439"/>
                </a:cubicBezTo>
                <a:lnTo>
                  <a:pt x="27163" y="12014"/>
                </a:lnTo>
                <a:cubicBezTo>
                  <a:pt x="27193" y="11923"/>
                  <a:pt x="27224" y="11801"/>
                  <a:pt x="27284" y="11710"/>
                </a:cubicBezTo>
                <a:cubicBezTo>
                  <a:pt x="27315" y="11619"/>
                  <a:pt x="27345" y="11558"/>
                  <a:pt x="27406" y="11467"/>
                </a:cubicBezTo>
                <a:lnTo>
                  <a:pt x="27494" y="11320"/>
                </a:lnTo>
                <a:close/>
                <a:moveTo>
                  <a:pt x="19993" y="11771"/>
                </a:moveTo>
                <a:lnTo>
                  <a:pt x="20023" y="11862"/>
                </a:lnTo>
                <a:cubicBezTo>
                  <a:pt x="19993" y="11953"/>
                  <a:pt x="19962" y="12044"/>
                  <a:pt x="19932" y="12135"/>
                </a:cubicBezTo>
                <a:cubicBezTo>
                  <a:pt x="19901" y="12348"/>
                  <a:pt x="19871" y="12561"/>
                  <a:pt x="19841" y="12773"/>
                </a:cubicBezTo>
                <a:lnTo>
                  <a:pt x="19810" y="12804"/>
                </a:lnTo>
                <a:cubicBezTo>
                  <a:pt x="19780" y="12713"/>
                  <a:pt x="19750" y="12652"/>
                  <a:pt x="19719" y="12621"/>
                </a:cubicBezTo>
                <a:cubicBezTo>
                  <a:pt x="19750" y="12530"/>
                  <a:pt x="19780" y="12469"/>
                  <a:pt x="19780" y="12409"/>
                </a:cubicBezTo>
                <a:cubicBezTo>
                  <a:pt x="19841" y="12257"/>
                  <a:pt x="19871" y="12135"/>
                  <a:pt x="19901" y="12014"/>
                </a:cubicBezTo>
                <a:lnTo>
                  <a:pt x="19993" y="11771"/>
                </a:lnTo>
                <a:close/>
                <a:moveTo>
                  <a:pt x="44846" y="12105"/>
                </a:moveTo>
                <a:cubicBezTo>
                  <a:pt x="44846" y="12135"/>
                  <a:pt x="44846" y="12166"/>
                  <a:pt x="44846" y="12196"/>
                </a:cubicBezTo>
                <a:lnTo>
                  <a:pt x="44846" y="12378"/>
                </a:lnTo>
                <a:lnTo>
                  <a:pt x="44785" y="12500"/>
                </a:lnTo>
                <a:cubicBezTo>
                  <a:pt x="44694" y="12591"/>
                  <a:pt x="44633" y="12713"/>
                  <a:pt x="44572" y="12804"/>
                </a:cubicBezTo>
                <a:lnTo>
                  <a:pt x="44481" y="12895"/>
                </a:lnTo>
                <a:cubicBezTo>
                  <a:pt x="44481" y="12895"/>
                  <a:pt x="44481" y="12864"/>
                  <a:pt x="44481" y="12864"/>
                </a:cubicBezTo>
                <a:cubicBezTo>
                  <a:pt x="44451" y="12804"/>
                  <a:pt x="44451" y="12743"/>
                  <a:pt x="44420" y="12682"/>
                </a:cubicBezTo>
                <a:cubicBezTo>
                  <a:pt x="44420" y="12652"/>
                  <a:pt x="44390" y="12621"/>
                  <a:pt x="44390" y="12621"/>
                </a:cubicBezTo>
                <a:lnTo>
                  <a:pt x="44420" y="12561"/>
                </a:lnTo>
                <a:lnTo>
                  <a:pt x="44603" y="12348"/>
                </a:lnTo>
                <a:cubicBezTo>
                  <a:pt x="44633" y="12287"/>
                  <a:pt x="44694" y="12196"/>
                  <a:pt x="44755" y="12135"/>
                </a:cubicBezTo>
                <a:lnTo>
                  <a:pt x="44755" y="12166"/>
                </a:lnTo>
                <a:lnTo>
                  <a:pt x="44846" y="12105"/>
                </a:lnTo>
                <a:close/>
                <a:moveTo>
                  <a:pt x="45879" y="12166"/>
                </a:moveTo>
                <a:cubicBezTo>
                  <a:pt x="45879" y="12196"/>
                  <a:pt x="45879" y="12257"/>
                  <a:pt x="45879" y="12287"/>
                </a:cubicBezTo>
                <a:lnTo>
                  <a:pt x="45879" y="12348"/>
                </a:lnTo>
                <a:cubicBezTo>
                  <a:pt x="45909" y="12378"/>
                  <a:pt x="45909" y="12378"/>
                  <a:pt x="45939" y="12409"/>
                </a:cubicBezTo>
                <a:cubicBezTo>
                  <a:pt x="45939" y="12439"/>
                  <a:pt x="45970" y="12439"/>
                  <a:pt x="46000" y="12469"/>
                </a:cubicBezTo>
                <a:lnTo>
                  <a:pt x="46031" y="12469"/>
                </a:lnTo>
                <a:lnTo>
                  <a:pt x="46031" y="12530"/>
                </a:lnTo>
                <a:lnTo>
                  <a:pt x="45939" y="12621"/>
                </a:lnTo>
                <a:cubicBezTo>
                  <a:pt x="45848" y="12713"/>
                  <a:pt x="45727" y="12773"/>
                  <a:pt x="45636" y="12864"/>
                </a:cubicBezTo>
                <a:lnTo>
                  <a:pt x="45514" y="12956"/>
                </a:lnTo>
                <a:cubicBezTo>
                  <a:pt x="45514" y="12864"/>
                  <a:pt x="45545" y="12804"/>
                  <a:pt x="45575" y="12713"/>
                </a:cubicBezTo>
                <a:lnTo>
                  <a:pt x="45605" y="12621"/>
                </a:lnTo>
                <a:cubicBezTo>
                  <a:pt x="45636" y="12591"/>
                  <a:pt x="45666" y="12561"/>
                  <a:pt x="45666" y="12530"/>
                </a:cubicBezTo>
                <a:lnTo>
                  <a:pt x="45818" y="12257"/>
                </a:lnTo>
                <a:lnTo>
                  <a:pt x="45879" y="12166"/>
                </a:lnTo>
                <a:close/>
                <a:moveTo>
                  <a:pt x="34576" y="11983"/>
                </a:moveTo>
                <a:lnTo>
                  <a:pt x="34546" y="12135"/>
                </a:lnTo>
                <a:cubicBezTo>
                  <a:pt x="34546" y="12196"/>
                  <a:pt x="34516" y="12257"/>
                  <a:pt x="34485" y="12318"/>
                </a:cubicBezTo>
                <a:cubicBezTo>
                  <a:pt x="34455" y="12469"/>
                  <a:pt x="34424" y="12591"/>
                  <a:pt x="34394" y="12743"/>
                </a:cubicBezTo>
                <a:lnTo>
                  <a:pt x="34394" y="12804"/>
                </a:lnTo>
                <a:lnTo>
                  <a:pt x="34273" y="12986"/>
                </a:lnTo>
                <a:cubicBezTo>
                  <a:pt x="34273" y="12955"/>
                  <a:pt x="34273" y="12917"/>
                  <a:pt x="34273" y="12895"/>
                </a:cubicBezTo>
                <a:cubicBezTo>
                  <a:pt x="34273" y="12773"/>
                  <a:pt x="34273" y="12621"/>
                  <a:pt x="34273" y="12500"/>
                </a:cubicBezTo>
                <a:lnTo>
                  <a:pt x="34273" y="12409"/>
                </a:lnTo>
                <a:lnTo>
                  <a:pt x="34576" y="11983"/>
                </a:lnTo>
                <a:close/>
                <a:moveTo>
                  <a:pt x="28802" y="11874"/>
                </a:moveTo>
                <a:cubicBezTo>
                  <a:pt x="28786" y="11902"/>
                  <a:pt x="28773" y="11934"/>
                  <a:pt x="28773" y="11953"/>
                </a:cubicBezTo>
                <a:cubicBezTo>
                  <a:pt x="28591" y="12257"/>
                  <a:pt x="28409" y="12561"/>
                  <a:pt x="28226" y="12864"/>
                </a:cubicBezTo>
                <a:lnTo>
                  <a:pt x="28166" y="12864"/>
                </a:lnTo>
                <a:cubicBezTo>
                  <a:pt x="28105" y="12895"/>
                  <a:pt x="28074" y="12895"/>
                  <a:pt x="28044" y="12925"/>
                </a:cubicBezTo>
                <a:lnTo>
                  <a:pt x="27953" y="13016"/>
                </a:lnTo>
                <a:lnTo>
                  <a:pt x="28196" y="12713"/>
                </a:lnTo>
                <a:lnTo>
                  <a:pt x="28561" y="12196"/>
                </a:lnTo>
                <a:cubicBezTo>
                  <a:pt x="28621" y="12135"/>
                  <a:pt x="28682" y="12044"/>
                  <a:pt x="28743" y="11953"/>
                </a:cubicBezTo>
                <a:lnTo>
                  <a:pt x="28802" y="11874"/>
                </a:lnTo>
                <a:close/>
                <a:moveTo>
                  <a:pt x="38496" y="10434"/>
                </a:moveTo>
                <a:cubicBezTo>
                  <a:pt x="38465" y="10586"/>
                  <a:pt x="38435" y="10738"/>
                  <a:pt x="38374" y="10890"/>
                </a:cubicBezTo>
                <a:lnTo>
                  <a:pt x="38405" y="10890"/>
                </a:lnTo>
                <a:cubicBezTo>
                  <a:pt x="38374" y="11011"/>
                  <a:pt x="38313" y="11133"/>
                  <a:pt x="38283" y="11285"/>
                </a:cubicBezTo>
                <a:lnTo>
                  <a:pt x="38222" y="11406"/>
                </a:lnTo>
                <a:cubicBezTo>
                  <a:pt x="38192" y="11467"/>
                  <a:pt x="38131" y="11528"/>
                  <a:pt x="38101" y="11619"/>
                </a:cubicBezTo>
                <a:cubicBezTo>
                  <a:pt x="38070" y="11679"/>
                  <a:pt x="38040" y="11710"/>
                  <a:pt x="38010" y="11771"/>
                </a:cubicBezTo>
                <a:cubicBezTo>
                  <a:pt x="37949" y="11892"/>
                  <a:pt x="37888" y="12014"/>
                  <a:pt x="37827" y="12135"/>
                </a:cubicBezTo>
                <a:cubicBezTo>
                  <a:pt x="37706" y="12318"/>
                  <a:pt x="37615" y="12500"/>
                  <a:pt x="37523" y="12682"/>
                </a:cubicBezTo>
                <a:lnTo>
                  <a:pt x="37341" y="13107"/>
                </a:lnTo>
                <a:lnTo>
                  <a:pt x="37311" y="13168"/>
                </a:lnTo>
                <a:cubicBezTo>
                  <a:pt x="37341" y="13047"/>
                  <a:pt x="37402" y="12925"/>
                  <a:pt x="37432" y="12804"/>
                </a:cubicBezTo>
                <a:cubicBezTo>
                  <a:pt x="37523" y="12621"/>
                  <a:pt x="37584" y="12439"/>
                  <a:pt x="37675" y="12257"/>
                </a:cubicBezTo>
                <a:lnTo>
                  <a:pt x="37888" y="11740"/>
                </a:lnTo>
                <a:lnTo>
                  <a:pt x="38070" y="11345"/>
                </a:lnTo>
                <a:cubicBezTo>
                  <a:pt x="38222" y="11041"/>
                  <a:pt x="38344" y="10738"/>
                  <a:pt x="38496" y="10434"/>
                </a:cubicBezTo>
                <a:close/>
                <a:moveTo>
                  <a:pt x="35306" y="12044"/>
                </a:moveTo>
                <a:lnTo>
                  <a:pt x="35306" y="12044"/>
                </a:lnTo>
                <a:cubicBezTo>
                  <a:pt x="35306" y="12074"/>
                  <a:pt x="35275" y="12105"/>
                  <a:pt x="35245" y="12166"/>
                </a:cubicBezTo>
                <a:lnTo>
                  <a:pt x="35062" y="12682"/>
                </a:lnTo>
                <a:lnTo>
                  <a:pt x="34911" y="13138"/>
                </a:lnTo>
                <a:lnTo>
                  <a:pt x="34880" y="13199"/>
                </a:lnTo>
                <a:cubicBezTo>
                  <a:pt x="34911" y="13047"/>
                  <a:pt x="34941" y="12925"/>
                  <a:pt x="34971" y="12804"/>
                </a:cubicBezTo>
                <a:lnTo>
                  <a:pt x="35154" y="12287"/>
                </a:lnTo>
                <a:lnTo>
                  <a:pt x="35306" y="12044"/>
                </a:lnTo>
                <a:close/>
                <a:moveTo>
                  <a:pt x="28925" y="12469"/>
                </a:moveTo>
                <a:lnTo>
                  <a:pt x="28925" y="12469"/>
                </a:lnTo>
                <a:cubicBezTo>
                  <a:pt x="28864" y="12621"/>
                  <a:pt x="28804" y="12743"/>
                  <a:pt x="28773" y="12864"/>
                </a:cubicBezTo>
                <a:cubicBezTo>
                  <a:pt x="28712" y="12986"/>
                  <a:pt x="28652" y="13107"/>
                  <a:pt x="28621" y="13229"/>
                </a:cubicBezTo>
                <a:lnTo>
                  <a:pt x="28621" y="13199"/>
                </a:lnTo>
                <a:cubicBezTo>
                  <a:pt x="28591" y="13138"/>
                  <a:pt x="28561" y="13107"/>
                  <a:pt x="28561" y="13077"/>
                </a:cubicBezTo>
                <a:lnTo>
                  <a:pt x="28621" y="13016"/>
                </a:lnTo>
                <a:lnTo>
                  <a:pt x="28773" y="12773"/>
                </a:lnTo>
                <a:lnTo>
                  <a:pt x="28925" y="12469"/>
                </a:lnTo>
                <a:close/>
                <a:moveTo>
                  <a:pt x="18747" y="13138"/>
                </a:moveTo>
                <a:lnTo>
                  <a:pt x="18717" y="13199"/>
                </a:lnTo>
                <a:lnTo>
                  <a:pt x="18656" y="13290"/>
                </a:lnTo>
                <a:cubicBezTo>
                  <a:pt x="18656" y="13259"/>
                  <a:pt x="18656" y="13229"/>
                  <a:pt x="18656" y="13199"/>
                </a:cubicBezTo>
                <a:lnTo>
                  <a:pt x="18686" y="13199"/>
                </a:lnTo>
                <a:lnTo>
                  <a:pt x="18747" y="13138"/>
                </a:lnTo>
                <a:close/>
                <a:moveTo>
                  <a:pt x="32936" y="12469"/>
                </a:moveTo>
                <a:cubicBezTo>
                  <a:pt x="32966" y="12530"/>
                  <a:pt x="32996" y="12591"/>
                  <a:pt x="32996" y="12652"/>
                </a:cubicBezTo>
                <a:cubicBezTo>
                  <a:pt x="32996" y="12713"/>
                  <a:pt x="32996" y="12804"/>
                  <a:pt x="32996" y="12864"/>
                </a:cubicBezTo>
                <a:lnTo>
                  <a:pt x="32905" y="13016"/>
                </a:lnTo>
                <a:lnTo>
                  <a:pt x="32845" y="13138"/>
                </a:lnTo>
                <a:lnTo>
                  <a:pt x="32723" y="13290"/>
                </a:lnTo>
                <a:cubicBezTo>
                  <a:pt x="32723" y="13138"/>
                  <a:pt x="32723" y="13016"/>
                  <a:pt x="32753" y="12895"/>
                </a:cubicBezTo>
                <a:cubicBezTo>
                  <a:pt x="32753" y="12773"/>
                  <a:pt x="32784" y="12682"/>
                  <a:pt x="32814" y="12561"/>
                </a:cubicBezTo>
                <a:lnTo>
                  <a:pt x="32936" y="12469"/>
                </a:lnTo>
                <a:close/>
                <a:moveTo>
                  <a:pt x="5105" y="12743"/>
                </a:moveTo>
                <a:lnTo>
                  <a:pt x="4953" y="13290"/>
                </a:lnTo>
                <a:lnTo>
                  <a:pt x="4892" y="13351"/>
                </a:lnTo>
                <a:lnTo>
                  <a:pt x="4832" y="13411"/>
                </a:lnTo>
                <a:cubicBezTo>
                  <a:pt x="4892" y="13229"/>
                  <a:pt x="4923" y="13047"/>
                  <a:pt x="5014" y="12895"/>
                </a:cubicBezTo>
                <a:lnTo>
                  <a:pt x="5105" y="12743"/>
                </a:lnTo>
                <a:close/>
                <a:moveTo>
                  <a:pt x="20418" y="12895"/>
                </a:moveTo>
                <a:cubicBezTo>
                  <a:pt x="20418" y="12956"/>
                  <a:pt x="20388" y="12986"/>
                  <a:pt x="20357" y="13016"/>
                </a:cubicBezTo>
                <a:lnTo>
                  <a:pt x="20357" y="13047"/>
                </a:lnTo>
                <a:lnTo>
                  <a:pt x="20114" y="13442"/>
                </a:lnTo>
                <a:lnTo>
                  <a:pt x="20114" y="13351"/>
                </a:lnTo>
                <a:cubicBezTo>
                  <a:pt x="20175" y="13199"/>
                  <a:pt x="20266" y="13047"/>
                  <a:pt x="20327" y="12895"/>
                </a:cubicBezTo>
                <a:close/>
                <a:moveTo>
                  <a:pt x="39103" y="10768"/>
                </a:moveTo>
                <a:lnTo>
                  <a:pt x="39103" y="10768"/>
                </a:lnTo>
                <a:cubicBezTo>
                  <a:pt x="39012" y="10981"/>
                  <a:pt x="38921" y="11193"/>
                  <a:pt x="38800" y="11406"/>
                </a:cubicBezTo>
                <a:cubicBezTo>
                  <a:pt x="38708" y="11619"/>
                  <a:pt x="38678" y="11740"/>
                  <a:pt x="38587" y="11892"/>
                </a:cubicBezTo>
                <a:lnTo>
                  <a:pt x="38192" y="12621"/>
                </a:lnTo>
                <a:cubicBezTo>
                  <a:pt x="38162" y="12682"/>
                  <a:pt x="38131" y="12773"/>
                  <a:pt x="38101" y="12834"/>
                </a:cubicBezTo>
                <a:cubicBezTo>
                  <a:pt x="38010" y="12986"/>
                  <a:pt x="37918" y="13138"/>
                  <a:pt x="37858" y="13290"/>
                </a:cubicBezTo>
                <a:lnTo>
                  <a:pt x="37767" y="13442"/>
                </a:lnTo>
                <a:cubicBezTo>
                  <a:pt x="37888" y="13168"/>
                  <a:pt x="37979" y="12925"/>
                  <a:pt x="38101" y="12682"/>
                </a:cubicBezTo>
                <a:cubicBezTo>
                  <a:pt x="38192" y="12409"/>
                  <a:pt x="38283" y="12226"/>
                  <a:pt x="38374" y="12014"/>
                </a:cubicBezTo>
                <a:lnTo>
                  <a:pt x="38405" y="11923"/>
                </a:lnTo>
                <a:cubicBezTo>
                  <a:pt x="38435" y="11831"/>
                  <a:pt x="38496" y="11740"/>
                  <a:pt x="38526" y="11649"/>
                </a:cubicBezTo>
                <a:lnTo>
                  <a:pt x="38648" y="11376"/>
                </a:lnTo>
                <a:lnTo>
                  <a:pt x="38708" y="11254"/>
                </a:lnTo>
                <a:cubicBezTo>
                  <a:pt x="38739" y="11224"/>
                  <a:pt x="38769" y="11193"/>
                  <a:pt x="38800" y="11133"/>
                </a:cubicBezTo>
                <a:lnTo>
                  <a:pt x="39073" y="10798"/>
                </a:lnTo>
                <a:lnTo>
                  <a:pt x="39103" y="10768"/>
                </a:lnTo>
                <a:close/>
                <a:moveTo>
                  <a:pt x="30961" y="9370"/>
                </a:moveTo>
                <a:lnTo>
                  <a:pt x="30961" y="9370"/>
                </a:lnTo>
                <a:cubicBezTo>
                  <a:pt x="30870" y="9735"/>
                  <a:pt x="30748" y="10100"/>
                  <a:pt x="30596" y="10464"/>
                </a:cubicBezTo>
                <a:cubicBezTo>
                  <a:pt x="30535" y="10646"/>
                  <a:pt x="30475" y="10798"/>
                  <a:pt x="30384" y="10950"/>
                </a:cubicBezTo>
                <a:cubicBezTo>
                  <a:pt x="30292" y="11133"/>
                  <a:pt x="30262" y="11193"/>
                  <a:pt x="30201" y="11345"/>
                </a:cubicBezTo>
                <a:lnTo>
                  <a:pt x="29958" y="11831"/>
                </a:lnTo>
                <a:cubicBezTo>
                  <a:pt x="29837" y="11983"/>
                  <a:pt x="29715" y="12166"/>
                  <a:pt x="29624" y="12348"/>
                </a:cubicBezTo>
                <a:lnTo>
                  <a:pt x="29654" y="12348"/>
                </a:lnTo>
                <a:lnTo>
                  <a:pt x="29320" y="12956"/>
                </a:lnTo>
                <a:cubicBezTo>
                  <a:pt x="29199" y="13138"/>
                  <a:pt x="29107" y="13351"/>
                  <a:pt x="28986" y="13533"/>
                </a:cubicBezTo>
                <a:lnTo>
                  <a:pt x="28956" y="13624"/>
                </a:lnTo>
                <a:lnTo>
                  <a:pt x="28956" y="13594"/>
                </a:lnTo>
                <a:cubicBezTo>
                  <a:pt x="28925" y="13594"/>
                  <a:pt x="28925" y="13563"/>
                  <a:pt x="28895" y="13533"/>
                </a:cubicBezTo>
                <a:cubicBezTo>
                  <a:pt x="28956" y="13381"/>
                  <a:pt x="29016" y="13229"/>
                  <a:pt x="29077" y="13077"/>
                </a:cubicBezTo>
                <a:cubicBezTo>
                  <a:pt x="29138" y="12895"/>
                  <a:pt x="29229" y="12743"/>
                  <a:pt x="29290" y="12591"/>
                </a:cubicBezTo>
                <a:cubicBezTo>
                  <a:pt x="29351" y="12439"/>
                  <a:pt x="29411" y="12287"/>
                  <a:pt x="29472" y="12166"/>
                </a:cubicBezTo>
                <a:cubicBezTo>
                  <a:pt x="29624" y="11831"/>
                  <a:pt x="29776" y="11467"/>
                  <a:pt x="29958" y="11163"/>
                </a:cubicBezTo>
                <a:lnTo>
                  <a:pt x="30140" y="10798"/>
                </a:lnTo>
                <a:cubicBezTo>
                  <a:pt x="30171" y="10738"/>
                  <a:pt x="30171" y="10707"/>
                  <a:pt x="30201" y="10646"/>
                </a:cubicBezTo>
                <a:lnTo>
                  <a:pt x="30353" y="10373"/>
                </a:lnTo>
                <a:lnTo>
                  <a:pt x="30475" y="10130"/>
                </a:lnTo>
                <a:lnTo>
                  <a:pt x="30748" y="9705"/>
                </a:lnTo>
                <a:cubicBezTo>
                  <a:pt x="30839" y="9583"/>
                  <a:pt x="30900" y="9492"/>
                  <a:pt x="30961" y="9370"/>
                </a:cubicBezTo>
                <a:close/>
                <a:moveTo>
                  <a:pt x="3039" y="9917"/>
                </a:moveTo>
                <a:cubicBezTo>
                  <a:pt x="2948" y="10130"/>
                  <a:pt x="2857" y="10373"/>
                  <a:pt x="2766" y="10616"/>
                </a:cubicBezTo>
                <a:lnTo>
                  <a:pt x="2766" y="10646"/>
                </a:lnTo>
                <a:cubicBezTo>
                  <a:pt x="2705" y="10798"/>
                  <a:pt x="2644" y="10920"/>
                  <a:pt x="2583" y="11041"/>
                </a:cubicBezTo>
                <a:cubicBezTo>
                  <a:pt x="2553" y="11102"/>
                  <a:pt x="2523" y="11163"/>
                  <a:pt x="2492" y="11193"/>
                </a:cubicBezTo>
                <a:cubicBezTo>
                  <a:pt x="2462" y="11315"/>
                  <a:pt x="2401" y="11436"/>
                  <a:pt x="2371" y="11558"/>
                </a:cubicBezTo>
                <a:cubicBezTo>
                  <a:pt x="2310" y="11679"/>
                  <a:pt x="2249" y="11801"/>
                  <a:pt x="2219" y="11923"/>
                </a:cubicBezTo>
                <a:lnTo>
                  <a:pt x="1976" y="12530"/>
                </a:lnTo>
                <a:cubicBezTo>
                  <a:pt x="1854" y="12804"/>
                  <a:pt x="1793" y="13077"/>
                  <a:pt x="1702" y="13381"/>
                </a:cubicBezTo>
                <a:cubicBezTo>
                  <a:pt x="1672" y="13472"/>
                  <a:pt x="1641" y="13594"/>
                  <a:pt x="1611" y="13685"/>
                </a:cubicBezTo>
                <a:cubicBezTo>
                  <a:pt x="1672" y="13442"/>
                  <a:pt x="1733" y="13168"/>
                  <a:pt x="1793" y="12895"/>
                </a:cubicBezTo>
                <a:cubicBezTo>
                  <a:pt x="1915" y="12348"/>
                  <a:pt x="2097" y="11801"/>
                  <a:pt x="2279" y="11254"/>
                </a:cubicBezTo>
                <a:lnTo>
                  <a:pt x="2310" y="11285"/>
                </a:lnTo>
                <a:cubicBezTo>
                  <a:pt x="2371" y="11133"/>
                  <a:pt x="2431" y="10981"/>
                  <a:pt x="2492" y="10829"/>
                </a:cubicBezTo>
                <a:cubicBezTo>
                  <a:pt x="2614" y="10616"/>
                  <a:pt x="2735" y="10373"/>
                  <a:pt x="2887" y="10160"/>
                </a:cubicBezTo>
                <a:cubicBezTo>
                  <a:pt x="2917" y="10069"/>
                  <a:pt x="2978" y="10008"/>
                  <a:pt x="3039" y="9917"/>
                </a:cubicBezTo>
                <a:close/>
                <a:moveTo>
                  <a:pt x="28226" y="13533"/>
                </a:moveTo>
                <a:cubicBezTo>
                  <a:pt x="28226" y="13533"/>
                  <a:pt x="28226" y="13563"/>
                  <a:pt x="28226" y="13563"/>
                </a:cubicBezTo>
                <a:lnTo>
                  <a:pt x="28166" y="13654"/>
                </a:lnTo>
                <a:lnTo>
                  <a:pt x="28135" y="13685"/>
                </a:lnTo>
                <a:lnTo>
                  <a:pt x="28226" y="13533"/>
                </a:lnTo>
                <a:close/>
                <a:moveTo>
                  <a:pt x="45605" y="13351"/>
                </a:moveTo>
                <a:lnTo>
                  <a:pt x="45484" y="13594"/>
                </a:lnTo>
                <a:lnTo>
                  <a:pt x="45393" y="13685"/>
                </a:lnTo>
                <a:cubicBezTo>
                  <a:pt x="45393" y="13654"/>
                  <a:pt x="45362" y="13654"/>
                  <a:pt x="45362" y="13624"/>
                </a:cubicBezTo>
                <a:lnTo>
                  <a:pt x="45362" y="13563"/>
                </a:lnTo>
                <a:lnTo>
                  <a:pt x="45545" y="13411"/>
                </a:lnTo>
                <a:lnTo>
                  <a:pt x="45605" y="13351"/>
                </a:lnTo>
                <a:close/>
                <a:moveTo>
                  <a:pt x="24459" y="12713"/>
                </a:moveTo>
                <a:lnTo>
                  <a:pt x="23942" y="13472"/>
                </a:lnTo>
                <a:lnTo>
                  <a:pt x="23790" y="13715"/>
                </a:lnTo>
                <a:lnTo>
                  <a:pt x="23851" y="13594"/>
                </a:lnTo>
                <a:lnTo>
                  <a:pt x="23882" y="13472"/>
                </a:lnTo>
                <a:lnTo>
                  <a:pt x="24246" y="12956"/>
                </a:lnTo>
                <a:lnTo>
                  <a:pt x="24459" y="12713"/>
                </a:lnTo>
                <a:close/>
                <a:moveTo>
                  <a:pt x="4771" y="11406"/>
                </a:moveTo>
                <a:cubicBezTo>
                  <a:pt x="4801" y="11467"/>
                  <a:pt x="4801" y="11528"/>
                  <a:pt x="4801" y="11588"/>
                </a:cubicBezTo>
                <a:cubicBezTo>
                  <a:pt x="4832" y="11771"/>
                  <a:pt x="4832" y="11923"/>
                  <a:pt x="4801" y="12105"/>
                </a:cubicBezTo>
                <a:cubicBezTo>
                  <a:pt x="4801" y="12166"/>
                  <a:pt x="4801" y="12196"/>
                  <a:pt x="4771" y="12257"/>
                </a:cubicBezTo>
                <a:lnTo>
                  <a:pt x="4649" y="12591"/>
                </a:lnTo>
                <a:cubicBezTo>
                  <a:pt x="4589" y="12713"/>
                  <a:pt x="4528" y="12834"/>
                  <a:pt x="4497" y="12956"/>
                </a:cubicBezTo>
                <a:lnTo>
                  <a:pt x="4406" y="13138"/>
                </a:lnTo>
                <a:lnTo>
                  <a:pt x="4254" y="13351"/>
                </a:lnTo>
                <a:lnTo>
                  <a:pt x="4102" y="13563"/>
                </a:lnTo>
                <a:lnTo>
                  <a:pt x="3951" y="13746"/>
                </a:lnTo>
                <a:cubicBezTo>
                  <a:pt x="3951" y="13654"/>
                  <a:pt x="3890" y="13563"/>
                  <a:pt x="3859" y="13502"/>
                </a:cubicBezTo>
                <a:lnTo>
                  <a:pt x="3829" y="13472"/>
                </a:lnTo>
                <a:cubicBezTo>
                  <a:pt x="3890" y="13351"/>
                  <a:pt x="3920" y="13229"/>
                  <a:pt x="3981" y="13138"/>
                </a:cubicBezTo>
                <a:cubicBezTo>
                  <a:pt x="4194" y="12682"/>
                  <a:pt x="4406" y="12226"/>
                  <a:pt x="4619" y="11771"/>
                </a:cubicBezTo>
                <a:cubicBezTo>
                  <a:pt x="4649" y="11679"/>
                  <a:pt x="4680" y="11588"/>
                  <a:pt x="4740" y="11497"/>
                </a:cubicBezTo>
                <a:lnTo>
                  <a:pt x="4771" y="11406"/>
                </a:lnTo>
                <a:close/>
                <a:moveTo>
                  <a:pt x="26039" y="12986"/>
                </a:moveTo>
                <a:cubicBezTo>
                  <a:pt x="26039" y="13016"/>
                  <a:pt x="26069" y="13016"/>
                  <a:pt x="26100" y="13047"/>
                </a:cubicBezTo>
                <a:cubicBezTo>
                  <a:pt x="26130" y="13047"/>
                  <a:pt x="26160" y="13077"/>
                  <a:pt x="26191" y="13077"/>
                </a:cubicBezTo>
                <a:lnTo>
                  <a:pt x="26221" y="13077"/>
                </a:lnTo>
                <a:lnTo>
                  <a:pt x="25978" y="13533"/>
                </a:lnTo>
                <a:cubicBezTo>
                  <a:pt x="25917" y="13624"/>
                  <a:pt x="25887" y="13715"/>
                  <a:pt x="25826" y="13776"/>
                </a:cubicBezTo>
                <a:cubicBezTo>
                  <a:pt x="25856" y="13685"/>
                  <a:pt x="25887" y="13594"/>
                  <a:pt x="25917" y="13502"/>
                </a:cubicBezTo>
                <a:cubicBezTo>
                  <a:pt x="25978" y="13320"/>
                  <a:pt x="26008" y="13168"/>
                  <a:pt x="26039" y="12986"/>
                </a:cubicBezTo>
                <a:close/>
                <a:moveTo>
                  <a:pt x="32055" y="13168"/>
                </a:moveTo>
                <a:lnTo>
                  <a:pt x="31994" y="13290"/>
                </a:lnTo>
                <a:lnTo>
                  <a:pt x="31842" y="13594"/>
                </a:lnTo>
                <a:cubicBezTo>
                  <a:pt x="31812" y="13654"/>
                  <a:pt x="31751" y="13746"/>
                  <a:pt x="31720" y="13806"/>
                </a:cubicBezTo>
                <a:lnTo>
                  <a:pt x="31720" y="13715"/>
                </a:lnTo>
                <a:cubicBezTo>
                  <a:pt x="31751" y="13654"/>
                  <a:pt x="31781" y="13624"/>
                  <a:pt x="31781" y="13594"/>
                </a:cubicBezTo>
                <a:lnTo>
                  <a:pt x="31812" y="13594"/>
                </a:lnTo>
                <a:cubicBezTo>
                  <a:pt x="31842" y="13502"/>
                  <a:pt x="31872" y="13442"/>
                  <a:pt x="31903" y="13381"/>
                </a:cubicBezTo>
                <a:lnTo>
                  <a:pt x="32024" y="13199"/>
                </a:lnTo>
                <a:lnTo>
                  <a:pt x="32055" y="13168"/>
                </a:lnTo>
                <a:close/>
                <a:moveTo>
                  <a:pt x="30778" y="11376"/>
                </a:moveTo>
                <a:cubicBezTo>
                  <a:pt x="30900" y="11619"/>
                  <a:pt x="30870" y="11892"/>
                  <a:pt x="30839" y="12135"/>
                </a:cubicBezTo>
                <a:cubicBezTo>
                  <a:pt x="30778" y="12378"/>
                  <a:pt x="30748" y="12621"/>
                  <a:pt x="30718" y="12864"/>
                </a:cubicBezTo>
                <a:lnTo>
                  <a:pt x="30627" y="13077"/>
                </a:lnTo>
                <a:cubicBezTo>
                  <a:pt x="30505" y="13320"/>
                  <a:pt x="30384" y="13594"/>
                  <a:pt x="30262" y="13837"/>
                </a:cubicBezTo>
                <a:lnTo>
                  <a:pt x="30232" y="13776"/>
                </a:lnTo>
                <a:cubicBezTo>
                  <a:pt x="30201" y="13746"/>
                  <a:pt x="30140" y="13715"/>
                  <a:pt x="30110" y="13685"/>
                </a:cubicBezTo>
                <a:cubicBezTo>
                  <a:pt x="30049" y="13685"/>
                  <a:pt x="30019" y="13685"/>
                  <a:pt x="29958" y="13715"/>
                </a:cubicBezTo>
                <a:cubicBezTo>
                  <a:pt x="29897" y="13746"/>
                  <a:pt x="29867" y="13776"/>
                  <a:pt x="29806" y="13837"/>
                </a:cubicBezTo>
                <a:cubicBezTo>
                  <a:pt x="29776" y="13837"/>
                  <a:pt x="29776" y="13867"/>
                  <a:pt x="29745" y="13867"/>
                </a:cubicBezTo>
                <a:lnTo>
                  <a:pt x="29897" y="13563"/>
                </a:lnTo>
                <a:cubicBezTo>
                  <a:pt x="29958" y="13442"/>
                  <a:pt x="30019" y="13320"/>
                  <a:pt x="30049" y="13229"/>
                </a:cubicBezTo>
                <a:cubicBezTo>
                  <a:pt x="30110" y="13107"/>
                  <a:pt x="30140" y="13016"/>
                  <a:pt x="30201" y="12895"/>
                </a:cubicBezTo>
                <a:cubicBezTo>
                  <a:pt x="30262" y="12804"/>
                  <a:pt x="30262" y="12743"/>
                  <a:pt x="30292" y="12682"/>
                </a:cubicBezTo>
                <a:lnTo>
                  <a:pt x="30292" y="12652"/>
                </a:lnTo>
                <a:lnTo>
                  <a:pt x="30323" y="12591"/>
                </a:lnTo>
                <a:lnTo>
                  <a:pt x="30353" y="12530"/>
                </a:lnTo>
                <a:cubicBezTo>
                  <a:pt x="30353" y="12530"/>
                  <a:pt x="30353" y="12530"/>
                  <a:pt x="30353" y="12500"/>
                </a:cubicBezTo>
                <a:lnTo>
                  <a:pt x="30353" y="12469"/>
                </a:lnTo>
                <a:lnTo>
                  <a:pt x="30384" y="12409"/>
                </a:lnTo>
                <a:lnTo>
                  <a:pt x="30384" y="12348"/>
                </a:lnTo>
                <a:cubicBezTo>
                  <a:pt x="30384" y="12348"/>
                  <a:pt x="30384" y="12318"/>
                  <a:pt x="30384" y="12318"/>
                </a:cubicBezTo>
                <a:lnTo>
                  <a:pt x="30384" y="12257"/>
                </a:lnTo>
                <a:cubicBezTo>
                  <a:pt x="30384" y="12257"/>
                  <a:pt x="30384" y="12226"/>
                  <a:pt x="30384" y="12226"/>
                </a:cubicBezTo>
                <a:lnTo>
                  <a:pt x="30384" y="12196"/>
                </a:lnTo>
                <a:cubicBezTo>
                  <a:pt x="30384" y="12166"/>
                  <a:pt x="30384" y="12166"/>
                  <a:pt x="30384" y="12135"/>
                </a:cubicBezTo>
                <a:cubicBezTo>
                  <a:pt x="30384" y="12105"/>
                  <a:pt x="30414" y="12044"/>
                  <a:pt x="30444" y="12014"/>
                </a:cubicBezTo>
                <a:cubicBezTo>
                  <a:pt x="30444" y="11983"/>
                  <a:pt x="30535" y="11862"/>
                  <a:pt x="30566" y="11771"/>
                </a:cubicBezTo>
                <a:lnTo>
                  <a:pt x="30778" y="11376"/>
                </a:lnTo>
                <a:close/>
                <a:moveTo>
                  <a:pt x="44846" y="13107"/>
                </a:moveTo>
                <a:cubicBezTo>
                  <a:pt x="44846" y="13168"/>
                  <a:pt x="44876" y="13229"/>
                  <a:pt x="44876" y="13290"/>
                </a:cubicBezTo>
                <a:cubicBezTo>
                  <a:pt x="44876" y="13290"/>
                  <a:pt x="44846" y="13320"/>
                  <a:pt x="44846" y="13351"/>
                </a:cubicBezTo>
                <a:cubicBezTo>
                  <a:pt x="44785" y="13472"/>
                  <a:pt x="44755" y="13563"/>
                  <a:pt x="44694" y="13685"/>
                </a:cubicBezTo>
                <a:lnTo>
                  <a:pt x="44420" y="13958"/>
                </a:lnTo>
                <a:cubicBezTo>
                  <a:pt x="44420" y="13897"/>
                  <a:pt x="44420" y="13867"/>
                  <a:pt x="44451" y="13837"/>
                </a:cubicBezTo>
                <a:cubicBezTo>
                  <a:pt x="44512" y="13715"/>
                  <a:pt x="44572" y="13624"/>
                  <a:pt x="44633" y="13502"/>
                </a:cubicBezTo>
                <a:lnTo>
                  <a:pt x="44846" y="13107"/>
                </a:lnTo>
                <a:close/>
                <a:moveTo>
                  <a:pt x="22332" y="11710"/>
                </a:moveTo>
                <a:lnTo>
                  <a:pt x="22271" y="11801"/>
                </a:lnTo>
                <a:cubicBezTo>
                  <a:pt x="22211" y="11892"/>
                  <a:pt x="22180" y="11983"/>
                  <a:pt x="22119" y="12105"/>
                </a:cubicBezTo>
                <a:lnTo>
                  <a:pt x="21755" y="12743"/>
                </a:lnTo>
                <a:cubicBezTo>
                  <a:pt x="21724" y="12834"/>
                  <a:pt x="21664" y="12895"/>
                  <a:pt x="21633" y="12956"/>
                </a:cubicBezTo>
                <a:lnTo>
                  <a:pt x="21390" y="13381"/>
                </a:lnTo>
                <a:cubicBezTo>
                  <a:pt x="21269" y="13533"/>
                  <a:pt x="21147" y="13715"/>
                  <a:pt x="21056" y="13897"/>
                </a:cubicBezTo>
                <a:lnTo>
                  <a:pt x="20965" y="14019"/>
                </a:lnTo>
                <a:lnTo>
                  <a:pt x="20995" y="13958"/>
                </a:lnTo>
                <a:lnTo>
                  <a:pt x="21238" y="13563"/>
                </a:lnTo>
                <a:cubicBezTo>
                  <a:pt x="21269" y="13502"/>
                  <a:pt x="21299" y="13442"/>
                  <a:pt x="21329" y="13381"/>
                </a:cubicBezTo>
                <a:lnTo>
                  <a:pt x="21724" y="12652"/>
                </a:lnTo>
                <a:cubicBezTo>
                  <a:pt x="21755" y="12591"/>
                  <a:pt x="21785" y="12530"/>
                  <a:pt x="21785" y="12500"/>
                </a:cubicBezTo>
                <a:cubicBezTo>
                  <a:pt x="21876" y="12348"/>
                  <a:pt x="21937" y="12166"/>
                  <a:pt x="21998" y="12044"/>
                </a:cubicBezTo>
                <a:lnTo>
                  <a:pt x="22150" y="11892"/>
                </a:lnTo>
                <a:cubicBezTo>
                  <a:pt x="22211" y="11831"/>
                  <a:pt x="22271" y="11771"/>
                  <a:pt x="22332" y="11710"/>
                </a:cubicBezTo>
                <a:close/>
                <a:moveTo>
                  <a:pt x="2278" y="12748"/>
                </a:moveTo>
                <a:cubicBezTo>
                  <a:pt x="2271" y="12820"/>
                  <a:pt x="2245" y="12877"/>
                  <a:pt x="2219" y="12956"/>
                </a:cubicBezTo>
                <a:cubicBezTo>
                  <a:pt x="2219" y="12986"/>
                  <a:pt x="2188" y="13047"/>
                  <a:pt x="2188" y="13107"/>
                </a:cubicBezTo>
                <a:cubicBezTo>
                  <a:pt x="2188" y="13168"/>
                  <a:pt x="2158" y="13229"/>
                  <a:pt x="2158" y="13290"/>
                </a:cubicBezTo>
                <a:lnTo>
                  <a:pt x="2158" y="13411"/>
                </a:lnTo>
                <a:cubicBezTo>
                  <a:pt x="2158" y="13442"/>
                  <a:pt x="2158" y="13472"/>
                  <a:pt x="2158" y="13533"/>
                </a:cubicBezTo>
                <a:cubicBezTo>
                  <a:pt x="2067" y="13685"/>
                  <a:pt x="2006" y="13867"/>
                  <a:pt x="1915" y="14019"/>
                </a:cubicBezTo>
                <a:cubicBezTo>
                  <a:pt x="1945" y="13867"/>
                  <a:pt x="1976" y="13746"/>
                  <a:pt x="2036" y="13594"/>
                </a:cubicBezTo>
                <a:cubicBezTo>
                  <a:pt x="2067" y="13442"/>
                  <a:pt x="2128" y="13199"/>
                  <a:pt x="2188" y="13016"/>
                </a:cubicBezTo>
                <a:cubicBezTo>
                  <a:pt x="2218" y="12927"/>
                  <a:pt x="2248" y="12837"/>
                  <a:pt x="2278" y="12748"/>
                </a:cubicBezTo>
                <a:close/>
                <a:moveTo>
                  <a:pt x="16561" y="13410"/>
                </a:moveTo>
                <a:cubicBezTo>
                  <a:pt x="16559" y="13419"/>
                  <a:pt x="16559" y="13431"/>
                  <a:pt x="16559" y="13442"/>
                </a:cubicBezTo>
                <a:cubicBezTo>
                  <a:pt x="16559" y="13563"/>
                  <a:pt x="16529" y="13715"/>
                  <a:pt x="16529" y="13867"/>
                </a:cubicBezTo>
                <a:lnTo>
                  <a:pt x="16529" y="13928"/>
                </a:lnTo>
                <a:lnTo>
                  <a:pt x="16529" y="13958"/>
                </a:lnTo>
                <a:lnTo>
                  <a:pt x="16438" y="13989"/>
                </a:lnTo>
                <a:lnTo>
                  <a:pt x="16256" y="14049"/>
                </a:lnTo>
                <a:lnTo>
                  <a:pt x="16195" y="14080"/>
                </a:lnTo>
                <a:lnTo>
                  <a:pt x="16225" y="13958"/>
                </a:lnTo>
                <a:lnTo>
                  <a:pt x="16529" y="13442"/>
                </a:lnTo>
                <a:lnTo>
                  <a:pt x="16561" y="13410"/>
                </a:lnTo>
                <a:close/>
                <a:moveTo>
                  <a:pt x="47276" y="12986"/>
                </a:moveTo>
                <a:cubicBezTo>
                  <a:pt x="47276" y="13016"/>
                  <a:pt x="47276" y="13047"/>
                  <a:pt x="47276" y="13047"/>
                </a:cubicBezTo>
                <a:cubicBezTo>
                  <a:pt x="47307" y="13077"/>
                  <a:pt x="47337" y="13168"/>
                  <a:pt x="47367" y="13229"/>
                </a:cubicBezTo>
                <a:cubicBezTo>
                  <a:pt x="47398" y="13259"/>
                  <a:pt x="47428" y="13320"/>
                  <a:pt x="47459" y="13351"/>
                </a:cubicBezTo>
                <a:lnTo>
                  <a:pt x="47459" y="13381"/>
                </a:lnTo>
                <a:lnTo>
                  <a:pt x="47428" y="13442"/>
                </a:lnTo>
                <a:lnTo>
                  <a:pt x="47216" y="13806"/>
                </a:lnTo>
                <a:cubicBezTo>
                  <a:pt x="47155" y="13897"/>
                  <a:pt x="47124" y="13958"/>
                  <a:pt x="47094" y="14019"/>
                </a:cubicBezTo>
                <a:cubicBezTo>
                  <a:pt x="47064" y="14049"/>
                  <a:pt x="47064" y="14049"/>
                  <a:pt x="47064" y="14080"/>
                </a:cubicBezTo>
                <a:cubicBezTo>
                  <a:pt x="47064" y="14110"/>
                  <a:pt x="47033" y="14140"/>
                  <a:pt x="47033" y="14171"/>
                </a:cubicBezTo>
                <a:lnTo>
                  <a:pt x="47033" y="13867"/>
                </a:lnTo>
                <a:lnTo>
                  <a:pt x="47033" y="13806"/>
                </a:lnTo>
                <a:cubicBezTo>
                  <a:pt x="47124" y="13533"/>
                  <a:pt x="47216" y="13259"/>
                  <a:pt x="47276" y="12986"/>
                </a:cubicBezTo>
                <a:close/>
                <a:moveTo>
                  <a:pt x="5236" y="13788"/>
                </a:moveTo>
                <a:lnTo>
                  <a:pt x="5236" y="13788"/>
                </a:lnTo>
                <a:cubicBezTo>
                  <a:pt x="5231" y="13816"/>
                  <a:pt x="5238" y="13848"/>
                  <a:pt x="5257" y="13867"/>
                </a:cubicBezTo>
                <a:lnTo>
                  <a:pt x="5257" y="13897"/>
                </a:lnTo>
                <a:lnTo>
                  <a:pt x="5075" y="14201"/>
                </a:lnTo>
                <a:cubicBezTo>
                  <a:pt x="5105" y="14140"/>
                  <a:pt x="5105" y="14080"/>
                  <a:pt x="5135" y="13989"/>
                </a:cubicBezTo>
                <a:lnTo>
                  <a:pt x="5166" y="13928"/>
                </a:lnTo>
                <a:lnTo>
                  <a:pt x="5236" y="13788"/>
                </a:lnTo>
                <a:close/>
                <a:moveTo>
                  <a:pt x="11999" y="12557"/>
                </a:moveTo>
                <a:cubicBezTo>
                  <a:pt x="11949" y="12730"/>
                  <a:pt x="11900" y="12904"/>
                  <a:pt x="11850" y="13077"/>
                </a:cubicBezTo>
                <a:cubicBezTo>
                  <a:pt x="11850" y="13107"/>
                  <a:pt x="11850" y="13168"/>
                  <a:pt x="11820" y="13199"/>
                </a:cubicBezTo>
                <a:lnTo>
                  <a:pt x="11759" y="13381"/>
                </a:lnTo>
                <a:cubicBezTo>
                  <a:pt x="11577" y="13654"/>
                  <a:pt x="11394" y="13897"/>
                  <a:pt x="11212" y="14140"/>
                </a:cubicBezTo>
                <a:lnTo>
                  <a:pt x="11090" y="14292"/>
                </a:lnTo>
                <a:cubicBezTo>
                  <a:pt x="11242" y="14019"/>
                  <a:pt x="11394" y="13746"/>
                  <a:pt x="11546" y="13472"/>
                </a:cubicBezTo>
                <a:cubicBezTo>
                  <a:pt x="11704" y="13157"/>
                  <a:pt x="11861" y="12865"/>
                  <a:pt x="11999" y="12557"/>
                </a:cubicBezTo>
                <a:close/>
                <a:moveTo>
                  <a:pt x="44117" y="12986"/>
                </a:moveTo>
                <a:cubicBezTo>
                  <a:pt x="44117" y="12986"/>
                  <a:pt x="44117" y="12986"/>
                  <a:pt x="44117" y="13016"/>
                </a:cubicBezTo>
                <a:cubicBezTo>
                  <a:pt x="44117" y="13107"/>
                  <a:pt x="44117" y="13199"/>
                  <a:pt x="44117" y="13290"/>
                </a:cubicBezTo>
                <a:lnTo>
                  <a:pt x="44117" y="13381"/>
                </a:lnTo>
                <a:lnTo>
                  <a:pt x="43843" y="13715"/>
                </a:lnTo>
                <a:lnTo>
                  <a:pt x="43387" y="14323"/>
                </a:lnTo>
                <a:lnTo>
                  <a:pt x="43448" y="14140"/>
                </a:lnTo>
                <a:lnTo>
                  <a:pt x="43752" y="13594"/>
                </a:lnTo>
                <a:lnTo>
                  <a:pt x="43752" y="13563"/>
                </a:lnTo>
                <a:cubicBezTo>
                  <a:pt x="43813" y="13472"/>
                  <a:pt x="43873" y="13381"/>
                  <a:pt x="43904" y="13290"/>
                </a:cubicBezTo>
                <a:lnTo>
                  <a:pt x="43995" y="13138"/>
                </a:lnTo>
                <a:cubicBezTo>
                  <a:pt x="44025" y="13077"/>
                  <a:pt x="44056" y="13016"/>
                  <a:pt x="44117" y="12986"/>
                </a:cubicBezTo>
                <a:close/>
                <a:moveTo>
                  <a:pt x="3950" y="14292"/>
                </a:moveTo>
                <a:cubicBezTo>
                  <a:pt x="3942" y="14310"/>
                  <a:pt x="3935" y="14328"/>
                  <a:pt x="3930" y="14346"/>
                </a:cubicBezTo>
                <a:lnTo>
                  <a:pt x="3930" y="14346"/>
                </a:lnTo>
                <a:cubicBezTo>
                  <a:pt x="3926" y="14347"/>
                  <a:pt x="3920" y="14353"/>
                  <a:pt x="3920" y="14353"/>
                </a:cubicBezTo>
                <a:lnTo>
                  <a:pt x="3950" y="14292"/>
                </a:lnTo>
                <a:close/>
                <a:moveTo>
                  <a:pt x="10179" y="12804"/>
                </a:moveTo>
                <a:lnTo>
                  <a:pt x="10179" y="12834"/>
                </a:lnTo>
                <a:lnTo>
                  <a:pt x="9754" y="13776"/>
                </a:lnTo>
                <a:lnTo>
                  <a:pt x="9571" y="14049"/>
                </a:lnTo>
                <a:lnTo>
                  <a:pt x="9359" y="14353"/>
                </a:lnTo>
                <a:lnTo>
                  <a:pt x="9480" y="14019"/>
                </a:lnTo>
                <a:cubicBezTo>
                  <a:pt x="9511" y="13928"/>
                  <a:pt x="9541" y="13837"/>
                  <a:pt x="9571" y="13746"/>
                </a:cubicBezTo>
                <a:lnTo>
                  <a:pt x="9936" y="12864"/>
                </a:lnTo>
                <a:cubicBezTo>
                  <a:pt x="9997" y="12864"/>
                  <a:pt x="10027" y="12864"/>
                  <a:pt x="10088" y="12834"/>
                </a:cubicBezTo>
                <a:lnTo>
                  <a:pt x="10118" y="12834"/>
                </a:lnTo>
                <a:lnTo>
                  <a:pt x="10179" y="12804"/>
                </a:lnTo>
                <a:close/>
                <a:moveTo>
                  <a:pt x="3616" y="13897"/>
                </a:moveTo>
                <a:cubicBezTo>
                  <a:pt x="3616" y="13958"/>
                  <a:pt x="3616" y="14019"/>
                  <a:pt x="3616" y="14080"/>
                </a:cubicBezTo>
                <a:lnTo>
                  <a:pt x="3616" y="14171"/>
                </a:lnTo>
                <a:cubicBezTo>
                  <a:pt x="3525" y="14232"/>
                  <a:pt x="3464" y="14323"/>
                  <a:pt x="3404" y="14384"/>
                </a:cubicBezTo>
                <a:lnTo>
                  <a:pt x="3616" y="13897"/>
                </a:lnTo>
                <a:close/>
                <a:moveTo>
                  <a:pt x="34090" y="14262"/>
                </a:moveTo>
                <a:lnTo>
                  <a:pt x="33938" y="14444"/>
                </a:lnTo>
                <a:lnTo>
                  <a:pt x="33938" y="14444"/>
                </a:lnTo>
                <a:lnTo>
                  <a:pt x="33969" y="14384"/>
                </a:lnTo>
                <a:lnTo>
                  <a:pt x="34090" y="14262"/>
                </a:lnTo>
                <a:close/>
                <a:moveTo>
                  <a:pt x="22909" y="11953"/>
                </a:moveTo>
                <a:lnTo>
                  <a:pt x="22788" y="12166"/>
                </a:lnTo>
                <a:cubicBezTo>
                  <a:pt x="22575" y="12591"/>
                  <a:pt x="22393" y="12986"/>
                  <a:pt x="22180" y="13411"/>
                </a:cubicBezTo>
                <a:lnTo>
                  <a:pt x="21724" y="14444"/>
                </a:lnTo>
                <a:cubicBezTo>
                  <a:pt x="21785" y="14232"/>
                  <a:pt x="21846" y="14019"/>
                  <a:pt x="21937" y="13776"/>
                </a:cubicBezTo>
                <a:cubicBezTo>
                  <a:pt x="21998" y="13624"/>
                  <a:pt x="22059" y="13472"/>
                  <a:pt x="22150" y="13320"/>
                </a:cubicBezTo>
                <a:cubicBezTo>
                  <a:pt x="22180" y="13229"/>
                  <a:pt x="22211" y="13138"/>
                  <a:pt x="22241" y="13077"/>
                </a:cubicBezTo>
                <a:lnTo>
                  <a:pt x="22241" y="13047"/>
                </a:lnTo>
                <a:cubicBezTo>
                  <a:pt x="22362" y="12864"/>
                  <a:pt x="22454" y="12713"/>
                  <a:pt x="22575" y="12530"/>
                </a:cubicBezTo>
                <a:cubicBezTo>
                  <a:pt x="22666" y="12348"/>
                  <a:pt x="22757" y="12196"/>
                  <a:pt x="22849" y="12014"/>
                </a:cubicBezTo>
                <a:lnTo>
                  <a:pt x="22909" y="11953"/>
                </a:lnTo>
                <a:close/>
                <a:moveTo>
                  <a:pt x="32784" y="14110"/>
                </a:moveTo>
                <a:lnTo>
                  <a:pt x="32723" y="14292"/>
                </a:lnTo>
                <a:lnTo>
                  <a:pt x="32601" y="14475"/>
                </a:lnTo>
                <a:lnTo>
                  <a:pt x="32753" y="14110"/>
                </a:lnTo>
                <a:close/>
                <a:moveTo>
                  <a:pt x="3920" y="14384"/>
                </a:moveTo>
                <a:lnTo>
                  <a:pt x="3920" y="14384"/>
                </a:lnTo>
                <a:cubicBezTo>
                  <a:pt x="3913" y="14414"/>
                  <a:pt x="3905" y="14444"/>
                  <a:pt x="3890" y="14475"/>
                </a:cubicBezTo>
                <a:cubicBezTo>
                  <a:pt x="3890" y="14444"/>
                  <a:pt x="3890" y="14414"/>
                  <a:pt x="3920" y="14384"/>
                </a:cubicBezTo>
                <a:close/>
                <a:moveTo>
                  <a:pt x="37094" y="12729"/>
                </a:moveTo>
                <a:lnTo>
                  <a:pt x="37094" y="12729"/>
                </a:lnTo>
                <a:cubicBezTo>
                  <a:pt x="37075" y="12759"/>
                  <a:pt x="37056" y="12796"/>
                  <a:pt x="37037" y="12834"/>
                </a:cubicBezTo>
                <a:cubicBezTo>
                  <a:pt x="36977" y="13016"/>
                  <a:pt x="36916" y="13168"/>
                  <a:pt x="36885" y="13351"/>
                </a:cubicBezTo>
                <a:lnTo>
                  <a:pt x="36764" y="13654"/>
                </a:lnTo>
                <a:cubicBezTo>
                  <a:pt x="36764" y="13685"/>
                  <a:pt x="36734" y="13715"/>
                  <a:pt x="36734" y="13776"/>
                </a:cubicBezTo>
                <a:cubicBezTo>
                  <a:pt x="36642" y="13928"/>
                  <a:pt x="36612" y="14080"/>
                  <a:pt x="36551" y="14232"/>
                </a:cubicBezTo>
                <a:lnTo>
                  <a:pt x="36582" y="14232"/>
                </a:lnTo>
                <a:cubicBezTo>
                  <a:pt x="36521" y="14292"/>
                  <a:pt x="36460" y="14353"/>
                  <a:pt x="36430" y="14444"/>
                </a:cubicBezTo>
                <a:lnTo>
                  <a:pt x="36278" y="14596"/>
                </a:lnTo>
                <a:lnTo>
                  <a:pt x="36278" y="14596"/>
                </a:lnTo>
                <a:lnTo>
                  <a:pt x="36308" y="14505"/>
                </a:lnTo>
                <a:cubicBezTo>
                  <a:pt x="36369" y="14353"/>
                  <a:pt x="36430" y="14201"/>
                  <a:pt x="36460" y="14049"/>
                </a:cubicBezTo>
                <a:cubicBezTo>
                  <a:pt x="36521" y="13897"/>
                  <a:pt x="36582" y="13654"/>
                  <a:pt x="36642" y="13502"/>
                </a:cubicBezTo>
                <a:lnTo>
                  <a:pt x="36734" y="13259"/>
                </a:lnTo>
                <a:lnTo>
                  <a:pt x="36946" y="12925"/>
                </a:lnTo>
                <a:lnTo>
                  <a:pt x="37094" y="12729"/>
                </a:lnTo>
                <a:close/>
                <a:moveTo>
                  <a:pt x="47854" y="14049"/>
                </a:moveTo>
                <a:lnTo>
                  <a:pt x="47823" y="14110"/>
                </a:lnTo>
                <a:cubicBezTo>
                  <a:pt x="47755" y="14291"/>
                  <a:pt x="47670" y="14473"/>
                  <a:pt x="47581" y="14654"/>
                </a:cubicBezTo>
                <a:lnTo>
                  <a:pt x="47581" y="14654"/>
                </a:lnTo>
                <a:cubicBezTo>
                  <a:pt x="47611" y="14565"/>
                  <a:pt x="47641" y="14504"/>
                  <a:pt x="47671" y="14444"/>
                </a:cubicBezTo>
                <a:lnTo>
                  <a:pt x="47793" y="14171"/>
                </a:lnTo>
                <a:cubicBezTo>
                  <a:pt x="47793" y="14140"/>
                  <a:pt x="47823" y="14080"/>
                  <a:pt x="47854" y="14049"/>
                </a:cubicBezTo>
                <a:close/>
                <a:moveTo>
                  <a:pt x="23882" y="12044"/>
                </a:moveTo>
                <a:lnTo>
                  <a:pt x="23882" y="12074"/>
                </a:lnTo>
                <a:lnTo>
                  <a:pt x="23882" y="12105"/>
                </a:lnTo>
                <a:lnTo>
                  <a:pt x="23456" y="12804"/>
                </a:lnTo>
                <a:cubicBezTo>
                  <a:pt x="23426" y="12834"/>
                  <a:pt x="23426" y="12864"/>
                  <a:pt x="23395" y="12925"/>
                </a:cubicBezTo>
                <a:lnTo>
                  <a:pt x="23183" y="13290"/>
                </a:lnTo>
                <a:lnTo>
                  <a:pt x="22849" y="13928"/>
                </a:lnTo>
                <a:cubicBezTo>
                  <a:pt x="22849" y="13989"/>
                  <a:pt x="22818" y="14019"/>
                  <a:pt x="22788" y="14080"/>
                </a:cubicBezTo>
                <a:lnTo>
                  <a:pt x="22757" y="14140"/>
                </a:lnTo>
                <a:lnTo>
                  <a:pt x="22514" y="14444"/>
                </a:lnTo>
                <a:lnTo>
                  <a:pt x="22362" y="14657"/>
                </a:lnTo>
                <a:cubicBezTo>
                  <a:pt x="22332" y="14657"/>
                  <a:pt x="22302" y="14627"/>
                  <a:pt x="22271" y="14627"/>
                </a:cubicBezTo>
                <a:lnTo>
                  <a:pt x="22545" y="13958"/>
                </a:lnTo>
                <a:cubicBezTo>
                  <a:pt x="22606" y="13837"/>
                  <a:pt x="22666" y="13746"/>
                  <a:pt x="22727" y="13624"/>
                </a:cubicBezTo>
                <a:lnTo>
                  <a:pt x="23031" y="13016"/>
                </a:lnTo>
                <a:cubicBezTo>
                  <a:pt x="23031" y="12986"/>
                  <a:pt x="23061" y="12956"/>
                  <a:pt x="23061" y="12925"/>
                </a:cubicBezTo>
                <a:cubicBezTo>
                  <a:pt x="23122" y="12834"/>
                  <a:pt x="23183" y="12743"/>
                  <a:pt x="23244" y="12621"/>
                </a:cubicBezTo>
                <a:cubicBezTo>
                  <a:pt x="23304" y="12530"/>
                  <a:pt x="23365" y="12409"/>
                  <a:pt x="23426" y="12287"/>
                </a:cubicBezTo>
                <a:cubicBezTo>
                  <a:pt x="23456" y="12287"/>
                  <a:pt x="23487" y="12318"/>
                  <a:pt x="23517" y="12318"/>
                </a:cubicBezTo>
                <a:lnTo>
                  <a:pt x="23639" y="12318"/>
                </a:lnTo>
                <a:cubicBezTo>
                  <a:pt x="23669" y="12287"/>
                  <a:pt x="23699" y="12257"/>
                  <a:pt x="23730" y="12226"/>
                </a:cubicBezTo>
                <a:cubicBezTo>
                  <a:pt x="23790" y="12196"/>
                  <a:pt x="23821" y="12135"/>
                  <a:pt x="23851" y="12105"/>
                </a:cubicBezTo>
                <a:lnTo>
                  <a:pt x="23882" y="12044"/>
                </a:lnTo>
                <a:close/>
                <a:moveTo>
                  <a:pt x="2583" y="13442"/>
                </a:moveTo>
                <a:cubicBezTo>
                  <a:pt x="2583" y="13502"/>
                  <a:pt x="2553" y="13533"/>
                  <a:pt x="2553" y="13594"/>
                </a:cubicBezTo>
                <a:cubicBezTo>
                  <a:pt x="2523" y="13654"/>
                  <a:pt x="2492" y="13746"/>
                  <a:pt x="2462" y="13837"/>
                </a:cubicBezTo>
                <a:cubicBezTo>
                  <a:pt x="2401" y="14049"/>
                  <a:pt x="2340" y="14232"/>
                  <a:pt x="2279" y="14444"/>
                </a:cubicBezTo>
                <a:cubicBezTo>
                  <a:pt x="2279" y="14535"/>
                  <a:pt x="2249" y="14627"/>
                  <a:pt x="2219" y="14718"/>
                </a:cubicBezTo>
                <a:cubicBezTo>
                  <a:pt x="2249" y="14596"/>
                  <a:pt x="2279" y="14414"/>
                  <a:pt x="2310" y="14292"/>
                </a:cubicBezTo>
                <a:lnTo>
                  <a:pt x="2310" y="14262"/>
                </a:lnTo>
                <a:cubicBezTo>
                  <a:pt x="2340" y="14171"/>
                  <a:pt x="2371" y="14080"/>
                  <a:pt x="2371" y="13989"/>
                </a:cubicBezTo>
                <a:cubicBezTo>
                  <a:pt x="2401" y="13897"/>
                  <a:pt x="2401" y="13897"/>
                  <a:pt x="2431" y="13837"/>
                </a:cubicBezTo>
                <a:lnTo>
                  <a:pt x="2523" y="13533"/>
                </a:lnTo>
                <a:cubicBezTo>
                  <a:pt x="2523" y="13502"/>
                  <a:pt x="2583" y="13472"/>
                  <a:pt x="2583" y="13442"/>
                </a:cubicBezTo>
                <a:close/>
                <a:moveTo>
                  <a:pt x="44299" y="14627"/>
                </a:moveTo>
                <a:lnTo>
                  <a:pt x="44244" y="14718"/>
                </a:lnTo>
                <a:lnTo>
                  <a:pt x="44268" y="14657"/>
                </a:lnTo>
                <a:lnTo>
                  <a:pt x="44299" y="14627"/>
                </a:lnTo>
                <a:close/>
                <a:moveTo>
                  <a:pt x="16681" y="14596"/>
                </a:moveTo>
                <a:lnTo>
                  <a:pt x="16681" y="14596"/>
                </a:lnTo>
                <a:cubicBezTo>
                  <a:pt x="16664" y="14665"/>
                  <a:pt x="16637" y="14724"/>
                  <a:pt x="16606" y="14784"/>
                </a:cubicBezTo>
                <a:lnTo>
                  <a:pt x="16606" y="14784"/>
                </a:lnTo>
                <a:lnTo>
                  <a:pt x="16681" y="14596"/>
                </a:lnTo>
                <a:close/>
                <a:moveTo>
                  <a:pt x="8933" y="13989"/>
                </a:moveTo>
                <a:lnTo>
                  <a:pt x="8629" y="14748"/>
                </a:lnTo>
                <a:cubicBezTo>
                  <a:pt x="8629" y="14748"/>
                  <a:pt x="8629" y="14779"/>
                  <a:pt x="8599" y="14809"/>
                </a:cubicBezTo>
                <a:lnTo>
                  <a:pt x="8599" y="14748"/>
                </a:lnTo>
                <a:cubicBezTo>
                  <a:pt x="8599" y="14657"/>
                  <a:pt x="8538" y="14627"/>
                  <a:pt x="8508" y="14566"/>
                </a:cubicBezTo>
                <a:lnTo>
                  <a:pt x="8538" y="14535"/>
                </a:lnTo>
                <a:cubicBezTo>
                  <a:pt x="8569" y="14535"/>
                  <a:pt x="8569" y="14505"/>
                  <a:pt x="8599" y="14475"/>
                </a:cubicBezTo>
                <a:cubicBezTo>
                  <a:pt x="8629" y="14444"/>
                  <a:pt x="8660" y="14384"/>
                  <a:pt x="8660" y="14353"/>
                </a:cubicBezTo>
                <a:cubicBezTo>
                  <a:pt x="8690" y="14323"/>
                  <a:pt x="8721" y="14292"/>
                  <a:pt x="8751" y="14262"/>
                </a:cubicBezTo>
                <a:lnTo>
                  <a:pt x="8903" y="14019"/>
                </a:lnTo>
                <a:lnTo>
                  <a:pt x="8933" y="13989"/>
                </a:lnTo>
                <a:close/>
                <a:moveTo>
                  <a:pt x="48947" y="14657"/>
                </a:moveTo>
                <a:cubicBezTo>
                  <a:pt x="48947" y="14718"/>
                  <a:pt x="48917" y="14809"/>
                  <a:pt x="48917" y="14870"/>
                </a:cubicBezTo>
                <a:lnTo>
                  <a:pt x="48917" y="14961"/>
                </a:lnTo>
                <a:lnTo>
                  <a:pt x="48826" y="14961"/>
                </a:lnTo>
                <a:lnTo>
                  <a:pt x="48887" y="14839"/>
                </a:lnTo>
                <a:cubicBezTo>
                  <a:pt x="48917" y="14779"/>
                  <a:pt x="48917" y="14718"/>
                  <a:pt x="48947" y="14657"/>
                </a:cubicBezTo>
                <a:close/>
                <a:moveTo>
                  <a:pt x="10908" y="13867"/>
                </a:moveTo>
                <a:lnTo>
                  <a:pt x="10908" y="13867"/>
                </a:lnTo>
                <a:cubicBezTo>
                  <a:pt x="10776" y="14131"/>
                  <a:pt x="10641" y="14394"/>
                  <a:pt x="10483" y="14657"/>
                </a:cubicBezTo>
                <a:lnTo>
                  <a:pt x="10270" y="14991"/>
                </a:lnTo>
                <a:cubicBezTo>
                  <a:pt x="10331" y="14870"/>
                  <a:pt x="10422" y="14748"/>
                  <a:pt x="10483" y="14627"/>
                </a:cubicBezTo>
                <a:cubicBezTo>
                  <a:pt x="10604" y="14444"/>
                  <a:pt x="10695" y="14232"/>
                  <a:pt x="10787" y="14049"/>
                </a:cubicBezTo>
                <a:cubicBezTo>
                  <a:pt x="10827" y="13989"/>
                  <a:pt x="10867" y="13928"/>
                  <a:pt x="10908" y="13867"/>
                </a:cubicBezTo>
                <a:close/>
                <a:moveTo>
                  <a:pt x="36095" y="12713"/>
                </a:moveTo>
                <a:lnTo>
                  <a:pt x="36065" y="12834"/>
                </a:lnTo>
                <a:lnTo>
                  <a:pt x="36004" y="12986"/>
                </a:lnTo>
                <a:cubicBezTo>
                  <a:pt x="35944" y="13138"/>
                  <a:pt x="35883" y="13290"/>
                  <a:pt x="35822" y="13472"/>
                </a:cubicBezTo>
                <a:cubicBezTo>
                  <a:pt x="35731" y="13715"/>
                  <a:pt x="35670" y="13958"/>
                  <a:pt x="35579" y="14201"/>
                </a:cubicBezTo>
                <a:cubicBezTo>
                  <a:pt x="35457" y="14384"/>
                  <a:pt x="35306" y="14566"/>
                  <a:pt x="35154" y="14779"/>
                </a:cubicBezTo>
                <a:lnTo>
                  <a:pt x="35093" y="14839"/>
                </a:lnTo>
                <a:lnTo>
                  <a:pt x="35002" y="14991"/>
                </a:lnTo>
                <a:cubicBezTo>
                  <a:pt x="35002" y="14930"/>
                  <a:pt x="34971" y="14870"/>
                  <a:pt x="34971" y="14809"/>
                </a:cubicBezTo>
                <a:cubicBezTo>
                  <a:pt x="34971" y="14809"/>
                  <a:pt x="34971" y="14779"/>
                  <a:pt x="34971" y="14779"/>
                </a:cubicBezTo>
                <a:cubicBezTo>
                  <a:pt x="34971" y="14748"/>
                  <a:pt x="34941" y="14718"/>
                  <a:pt x="34941" y="14718"/>
                </a:cubicBezTo>
                <a:lnTo>
                  <a:pt x="35184" y="14323"/>
                </a:lnTo>
                <a:cubicBezTo>
                  <a:pt x="35245" y="14140"/>
                  <a:pt x="35397" y="13958"/>
                  <a:pt x="35488" y="13776"/>
                </a:cubicBezTo>
                <a:cubicBezTo>
                  <a:pt x="35670" y="13442"/>
                  <a:pt x="35883" y="13077"/>
                  <a:pt x="36095" y="12713"/>
                </a:cubicBezTo>
                <a:close/>
                <a:moveTo>
                  <a:pt x="42689" y="14687"/>
                </a:moveTo>
                <a:lnTo>
                  <a:pt x="42689" y="14687"/>
                </a:lnTo>
                <a:cubicBezTo>
                  <a:pt x="42658" y="14748"/>
                  <a:pt x="42658" y="14779"/>
                  <a:pt x="42628" y="14839"/>
                </a:cubicBezTo>
                <a:lnTo>
                  <a:pt x="42537" y="15113"/>
                </a:lnTo>
                <a:cubicBezTo>
                  <a:pt x="42510" y="15113"/>
                  <a:pt x="42482" y="15089"/>
                  <a:pt x="42455" y="15083"/>
                </a:cubicBezTo>
                <a:lnTo>
                  <a:pt x="42455" y="15083"/>
                </a:lnTo>
                <a:lnTo>
                  <a:pt x="42476" y="15022"/>
                </a:lnTo>
                <a:cubicBezTo>
                  <a:pt x="42506" y="14961"/>
                  <a:pt x="42537" y="14930"/>
                  <a:pt x="42567" y="14900"/>
                </a:cubicBezTo>
                <a:lnTo>
                  <a:pt x="42689" y="14687"/>
                </a:lnTo>
                <a:close/>
                <a:moveTo>
                  <a:pt x="41838" y="11345"/>
                </a:moveTo>
                <a:lnTo>
                  <a:pt x="41868" y="11436"/>
                </a:lnTo>
                <a:cubicBezTo>
                  <a:pt x="41899" y="11467"/>
                  <a:pt x="41899" y="11497"/>
                  <a:pt x="41929" y="11528"/>
                </a:cubicBezTo>
                <a:lnTo>
                  <a:pt x="41929" y="11558"/>
                </a:lnTo>
                <a:cubicBezTo>
                  <a:pt x="41929" y="11619"/>
                  <a:pt x="41899" y="11710"/>
                  <a:pt x="41899" y="11801"/>
                </a:cubicBezTo>
                <a:lnTo>
                  <a:pt x="41899" y="11771"/>
                </a:lnTo>
                <a:cubicBezTo>
                  <a:pt x="41868" y="11710"/>
                  <a:pt x="41807" y="11679"/>
                  <a:pt x="41777" y="11679"/>
                </a:cubicBezTo>
                <a:cubicBezTo>
                  <a:pt x="41761" y="11674"/>
                  <a:pt x="41744" y="11672"/>
                  <a:pt x="41727" y="11672"/>
                </a:cubicBezTo>
                <a:cubicBezTo>
                  <a:pt x="41647" y="11672"/>
                  <a:pt x="41564" y="11726"/>
                  <a:pt x="41564" y="11801"/>
                </a:cubicBezTo>
                <a:cubicBezTo>
                  <a:pt x="41504" y="12014"/>
                  <a:pt x="41473" y="12226"/>
                  <a:pt x="41443" y="12439"/>
                </a:cubicBezTo>
                <a:cubicBezTo>
                  <a:pt x="41412" y="12682"/>
                  <a:pt x="41382" y="12834"/>
                  <a:pt x="41321" y="13016"/>
                </a:cubicBezTo>
                <a:cubicBezTo>
                  <a:pt x="41321" y="13107"/>
                  <a:pt x="41291" y="13199"/>
                  <a:pt x="41261" y="13290"/>
                </a:cubicBezTo>
                <a:lnTo>
                  <a:pt x="41169" y="13472"/>
                </a:lnTo>
                <a:cubicBezTo>
                  <a:pt x="41017" y="13746"/>
                  <a:pt x="40866" y="14019"/>
                  <a:pt x="40714" y="14292"/>
                </a:cubicBezTo>
                <a:lnTo>
                  <a:pt x="40501" y="14657"/>
                </a:lnTo>
                <a:cubicBezTo>
                  <a:pt x="40410" y="14809"/>
                  <a:pt x="40319" y="14961"/>
                  <a:pt x="40228" y="15113"/>
                </a:cubicBezTo>
                <a:lnTo>
                  <a:pt x="40197" y="15143"/>
                </a:lnTo>
                <a:lnTo>
                  <a:pt x="40197" y="15143"/>
                </a:lnTo>
                <a:lnTo>
                  <a:pt x="40228" y="15022"/>
                </a:lnTo>
                <a:cubicBezTo>
                  <a:pt x="40288" y="14809"/>
                  <a:pt x="40379" y="14596"/>
                  <a:pt x="40440" y="14384"/>
                </a:cubicBezTo>
                <a:cubicBezTo>
                  <a:pt x="40531" y="14171"/>
                  <a:pt x="40653" y="13867"/>
                  <a:pt x="40744" y="13624"/>
                </a:cubicBezTo>
                <a:cubicBezTo>
                  <a:pt x="40774" y="13502"/>
                  <a:pt x="40835" y="13381"/>
                  <a:pt x="40866" y="13290"/>
                </a:cubicBezTo>
                <a:lnTo>
                  <a:pt x="40987" y="12925"/>
                </a:lnTo>
                <a:cubicBezTo>
                  <a:pt x="41048" y="12804"/>
                  <a:pt x="41139" y="12652"/>
                  <a:pt x="41200" y="12500"/>
                </a:cubicBezTo>
                <a:cubicBezTo>
                  <a:pt x="41261" y="12348"/>
                  <a:pt x="41321" y="12226"/>
                  <a:pt x="41382" y="12105"/>
                </a:cubicBezTo>
                <a:lnTo>
                  <a:pt x="41412" y="12014"/>
                </a:lnTo>
                <a:lnTo>
                  <a:pt x="41504" y="11862"/>
                </a:lnTo>
                <a:cubicBezTo>
                  <a:pt x="41534" y="11801"/>
                  <a:pt x="41564" y="11740"/>
                  <a:pt x="41595" y="11679"/>
                </a:cubicBezTo>
                <a:cubicBezTo>
                  <a:pt x="41686" y="11558"/>
                  <a:pt x="41747" y="11467"/>
                  <a:pt x="41838" y="11345"/>
                </a:cubicBezTo>
                <a:close/>
                <a:moveTo>
                  <a:pt x="13582" y="12439"/>
                </a:moveTo>
                <a:lnTo>
                  <a:pt x="13582" y="12500"/>
                </a:lnTo>
                <a:cubicBezTo>
                  <a:pt x="13582" y="12561"/>
                  <a:pt x="13551" y="12621"/>
                  <a:pt x="13551" y="12713"/>
                </a:cubicBezTo>
                <a:lnTo>
                  <a:pt x="13521" y="12834"/>
                </a:lnTo>
                <a:lnTo>
                  <a:pt x="13491" y="12864"/>
                </a:lnTo>
                <a:cubicBezTo>
                  <a:pt x="13430" y="12986"/>
                  <a:pt x="13400" y="13077"/>
                  <a:pt x="13369" y="13168"/>
                </a:cubicBezTo>
                <a:cubicBezTo>
                  <a:pt x="13248" y="13381"/>
                  <a:pt x="13156" y="13594"/>
                  <a:pt x="13035" y="13806"/>
                </a:cubicBezTo>
                <a:cubicBezTo>
                  <a:pt x="13005" y="13897"/>
                  <a:pt x="12974" y="13958"/>
                  <a:pt x="12913" y="14049"/>
                </a:cubicBezTo>
                <a:lnTo>
                  <a:pt x="12883" y="14140"/>
                </a:lnTo>
                <a:cubicBezTo>
                  <a:pt x="12762" y="14384"/>
                  <a:pt x="12670" y="14657"/>
                  <a:pt x="12549" y="14900"/>
                </a:cubicBezTo>
                <a:lnTo>
                  <a:pt x="12518" y="14900"/>
                </a:lnTo>
                <a:lnTo>
                  <a:pt x="12458" y="14961"/>
                </a:lnTo>
                <a:lnTo>
                  <a:pt x="12427" y="14991"/>
                </a:lnTo>
                <a:cubicBezTo>
                  <a:pt x="12397" y="15022"/>
                  <a:pt x="12397" y="15022"/>
                  <a:pt x="12367" y="15052"/>
                </a:cubicBezTo>
                <a:cubicBezTo>
                  <a:pt x="12336" y="15082"/>
                  <a:pt x="12336" y="15113"/>
                  <a:pt x="12275" y="15174"/>
                </a:cubicBezTo>
                <a:cubicBezTo>
                  <a:pt x="12336" y="15022"/>
                  <a:pt x="12397" y="14900"/>
                  <a:pt x="12427" y="14748"/>
                </a:cubicBezTo>
                <a:cubicBezTo>
                  <a:pt x="12458" y="14657"/>
                  <a:pt x="12488" y="14566"/>
                  <a:pt x="12518" y="14444"/>
                </a:cubicBezTo>
                <a:cubicBezTo>
                  <a:pt x="12518" y="14384"/>
                  <a:pt x="12518" y="14353"/>
                  <a:pt x="12518" y="14292"/>
                </a:cubicBezTo>
                <a:lnTo>
                  <a:pt x="12518" y="14262"/>
                </a:lnTo>
                <a:lnTo>
                  <a:pt x="12701" y="13958"/>
                </a:lnTo>
                <a:cubicBezTo>
                  <a:pt x="12731" y="13928"/>
                  <a:pt x="12762" y="13867"/>
                  <a:pt x="12792" y="13837"/>
                </a:cubicBezTo>
                <a:cubicBezTo>
                  <a:pt x="12853" y="13715"/>
                  <a:pt x="12913" y="13594"/>
                  <a:pt x="13005" y="13502"/>
                </a:cubicBezTo>
                <a:cubicBezTo>
                  <a:pt x="13065" y="13381"/>
                  <a:pt x="13126" y="13290"/>
                  <a:pt x="13187" y="13168"/>
                </a:cubicBezTo>
                <a:cubicBezTo>
                  <a:pt x="13308" y="12956"/>
                  <a:pt x="13430" y="12743"/>
                  <a:pt x="13521" y="12561"/>
                </a:cubicBezTo>
                <a:lnTo>
                  <a:pt x="13582" y="12439"/>
                </a:lnTo>
                <a:close/>
                <a:moveTo>
                  <a:pt x="26920" y="13746"/>
                </a:moveTo>
                <a:cubicBezTo>
                  <a:pt x="26920" y="13867"/>
                  <a:pt x="26920" y="13958"/>
                  <a:pt x="26920" y="14080"/>
                </a:cubicBezTo>
                <a:cubicBezTo>
                  <a:pt x="26890" y="14262"/>
                  <a:pt x="26859" y="14444"/>
                  <a:pt x="26798" y="14627"/>
                </a:cubicBezTo>
                <a:cubicBezTo>
                  <a:pt x="26768" y="14748"/>
                  <a:pt x="26707" y="14900"/>
                  <a:pt x="26646" y="15052"/>
                </a:cubicBezTo>
                <a:lnTo>
                  <a:pt x="26555" y="15234"/>
                </a:lnTo>
                <a:lnTo>
                  <a:pt x="26555" y="15234"/>
                </a:lnTo>
                <a:lnTo>
                  <a:pt x="26646" y="14323"/>
                </a:lnTo>
                <a:lnTo>
                  <a:pt x="26646" y="14292"/>
                </a:lnTo>
                <a:lnTo>
                  <a:pt x="26677" y="14262"/>
                </a:lnTo>
                <a:cubicBezTo>
                  <a:pt x="26768" y="14080"/>
                  <a:pt x="26829" y="13928"/>
                  <a:pt x="26920" y="13746"/>
                </a:cubicBezTo>
                <a:close/>
                <a:moveTo>
                  <a:pt x="32905" y="14991"/>
                </a:moveTo>
                <a:cubicBezTo>
                  <a:pt x="32905" y="15022"/>
                  <a:pt x="32936" y="15022"/>
                  <a:pt x="32936" y="15052"/>
                </a:cubicBezTo>
                <a:lnTo>
                  <a:pt x="32814" y="15265"/>
                </a:lnTo>
                <a:cubicBezTo>
                  <a:pt x="32845" y="15174"/>
                  <a:pt x="32875" y="15082"/>
                  <a:pt x="32905" y="14991"/>
                </a:cubicBezTo>
                <a:close/>
                <a:moveTo>
                  <a:pt x="39195" y="13168"/>
                </a:moveTo>
                <a:lnTo>
                  <a:pt x="38982" y="13867"/>
                </a:lnTo>
                <a:lnTo>
                  <a:pt x="38951" y="14049"/>
                </a:lnTo>
                <a:lnTo>
                  <a:pt x="38860" y="14475"/>
                </a:lnTo>
                <a:cubicBezTo>
                  <a:pt x="38800" y="14596"/>
                  <a:pt x="38769" y="14687"/>
                  <a:pt x="38769" y="14809"/>
                </a:cubicBezTo>
                <a:lnTo>
                  <a:pt x="38556" y="15052"/>
                </a:lnTo>
                <a:lnTo>
                  <a:pt x="38587" y="15022"/>
                </a:lnTo>
                <a:lnTo>
                  <a:pt x="38587" y="15022"/>
                </a:lnTo>
                <a:lnTo>
                  <a:pt x="38344" y="15356"/>
                </a:lnTo>
                <a:lnTo>
                  <a:pt x="38253" y="15356"/>
                </a:lnTo>
                <a:cubicBezTo>
                  <a:pt x="38313" y="15204"/>
                  <a:pt x="38374" y="15022"/>
                  <a:pt x="38435" y="14870"/>
                </a:cubicBezTo>
                <a:cubicBezTo>
                  <a:pt x="38587" y="14475"/>
                  <a:pt x="38769" y="14110"/>
                  <a:pt x="38921" y="13746"/>
                </a:cubicBezTo>
                <a:cubicBezTo>
                  <a:pt x="39012" y="13563"/>
                  <a:pt x="39073" y="13381"/>
                  <a:pt x="39164" y="13229"/>
                </a:cubicBezTo>
                <a:lnTo>
                  <a:pt x="39195" y="13168"/>
                </a:lnTo>
                <a:close/>
                <a:moveTo>
                  <a:pt x="43661" y="14535"/>
                </a:moveTo>
                <a:lnTo>
                  <a:pt x="43630" y="14596"/>
                </a:lnTo>
                <a:lnTo>
                  <a:pt x="43509" y="14839"/>
                </a:lnTo>
                <a:lnTo>
                  <a:pt x="43327" y="15052"/>
                </a:lnTo>
                <a:lnTo>
                  <a:pt x="42962" y="15386"/>
                </a:lnTo>
                <a:lnTo>
                  <a:pt x="43387" y="14870"/>
                </a:lnTo>
                <a:lnTo>
                  <a:pt x="43661" y="14535"/>
                </a:lnTo>
                <a:close/>
                <a:moveTo>
                  <a:pt x="32389" y="13351"/>
                </a:moveTo>
                <a:cubicBezTo>
                  <a:pt x="32358" y="13472"/>
                  <a:pt x="32358" y="13563"/>
                  <a:pt x="32389" y="13685"/>
                </a:cubicBezTo>
                <a:cubicBezTo>
                  <a:pt x="32389" y="13715"/>
                  <a:pt x="32389" y="13746"/>
                  <a:pt x="32389" y="13746"/>
                </a:cubicBezTo>
                <a:cubicBezTo>
                  <a:pt x="32267" y="13928"/>
                  <a:pt x="32146" y="14140"/>
                  <a:pt x="32024" y="14323"/>
                </a:cubicBezTo>
                <a:cubicBezTo>
                  <a:pt x="31872" y="14596"/>
                  <a:pt x="31720" y="14870"/>
                  <a:pt x="31568" y="15143"/>
                </a:cubicBezTo>
                <a:cubicBezTo>
                  <a:pt x="31538" y="15234"/>
                  <a:pt x="31508" y="15325"/>
                  <a:pt x="31477" y="15386"/>
                </a:cubicBezTo>
                <a:lnTo>
                  <a:pt x="31417" y="15477"/>
                </a:lnTo>
                <a:cubicBezTo>
                  <a:pt x="31447" y="15295"/>
                  <a:pt x="31477" y="15113"/>
                  <a:pt x="31508" y="14900"/>
                </a:cubicBezTo>
                <a:lnTo>
                  <a:pt x="31508" y="14839"/>
                </a:lnTo>
                <a:lnTo>
                  <a:pt x="31629" y="14657"/>
                </a:lnTo>
                <a:lnTo>
                  <a:pt x="31842" y="14384"/>
                </a:lnTo>
                <a:lnTo>
                  <a:pt x="31872" y="14292"/>
                </a:lnTo>
                <a:lnTo>
                  <a:pt x="31994" y="14080"/>
                </a:lnTo>
                <a:lnTo>
                  <a:pt x="32176" y="13776"/>
                </a:lnTo>
                <a:cubicBezTo>
                  <a:pt x="32206" y="13685"/>
                  <a:pt x="32267" y="13594"/>
                  <a:pt x="32298" y="13502"/>
                </a:cubicBezTo>
                <a:lnTo>
                  <a:pt x="32389" y="13351"/>
                </a:lnTo>
                <a:close/>
                <a:moveTo>
                  <a:pt x="16286" y="14414"/>
                </a:moveTo>
                <a:lnTo>
                  <a:pt x="16286" y="14444"/>
                </a:lnTo>
                <a:lnTo>
                  <a:pt x="16256" y="14505"/>
                </a:lnTo>
                <a:cubicBezTo>
                  <a:pt x="16195" y="14566"/>
                  <a:pt x="16164" y="14657"/>
                  <a:pt x="16104" y="14718"/>
                </a:cubicBezTo>
                <a:cubicBezTo>
                  <a:pt x="16043" y="14809"/>
                  <a:pt x="15952" y="14900"/>
                  <a:pt x="15891" y="15022"/>
                </a:cubicBezTo>
                <a:cubicBezTo>
                  <a:pt x="15830" y="15113"/>
                  <a:pt x="15769" y="15174"/>
                  <a:pt x="15739" y="15265"/>
                </a:cubicBezTo>
                <a:lnTo>
                  <a:pt x="15557" y="15508"/>
                </a:lnTo>
                <a:cubicBezTo>
                  <a:pt x="15587" y="15447"/>
                  <a:pt x="15617" y="15386"/>
                  <a:pt x="15648" y="15325"/>
                </a:cubicBezTo>
                <a:cubicBezTo>
                  <a:pt x="15739" y="15143"/>
                  <a:pt x="15830" y="14961"/>
                  <a:pt x="15891" y="14748"/>
                </a:cubicBezTo>
                <a:lnTo>
                  <a:pt x="15952" y="14627"/>
                </a:lnTo>
                <a:cubicBezTo>
                  <a:pt x="16073" y="14535"/>
                  <a:pt x="16164" y="14475"/>
                  <a:pt x="16286" y="14414"/>
                </a:cubicBezTo>
                <a:close/>
                <a:moveTo>
                  <a:pt x="8356" y="13229"/>
                </a:moveTo>
                <a:cubicBezTo>
                  <a:pt x="8356" y="13290"/>
                  <a:pt x="8326" y="13320"/>
                  <a:pt x="8295" y="13381"/>
                </a:cubicBezTo>
                <a:cubicBezTo>
                  <a:pt x="8265" y="13502"/>
                  <a:pt x="8234" y="13654"/>
                  <a:pt x="8204" y="13776"/>
                </a:cubicBezTo>
                <a:cubicBezTo>
                  <a:pt x="8113" y="14019"/>
                  <a:pt x="8022" y="14262"/>
                  <a:pt x="7931" y="14505"/>
                </a:cubicBezTo>
                <a:cubicBezTo>
                  <a:pt x="7870" y="14657"/>
                  <a:pt x="7809" y="14809"/>
                  <a:pt x="7748" y="14930"/>
                </a:cubicBezTo>
                <a:lnTo>
                  <a:pt x="7718" y="14961"/>
                </a:lnTo>
                <a:cubicBezTo>
                  <a:pt x="7627" y="15082"/>
                  <a:pt x="7505" y="15174"/>
                  <a:pt x="7414" y="15295"/>
                </a:cubicBezTo>
                <a:cubicBezTo>
                  <a:pt x="7323" y="15417"/>
                  <a:pt x="7262" y="15508"/>
                  <a:pt x="7201" y="15599"/>
                </a:cubicBezTo>
                <a:lnTo>
                  <a:pt x="7201" y="15477"/>
                </a:lnTo>
                <a:lnTo>
                  <a:pt x="7596" y="14718"/>
                </a:lnTo>
                <a:cubicBezTo>
                  <a:pt x="7748" y="14444"/>
                  <a:pt x="7900" y="14140"/>
                  <a:pt x="8052" y="13867"/>
                </a:cubicBezTo>
                <a:cubicBezTo>
                  <a:pt x="8083" y="13837"/>
                  <a:pt x="8083" y="13806"/>
                  <a:pt x="8113" y="13746"/>
                </a:cubicBezTo>
                <a:cubicBezTo>
                  <a:pt x="8143" y="13654"/>
                  <a:pt x="8204" y="13533"/>
                  <a:pt x="8265" y="13442"/>
                </a:cubicBezTo>
                <a:cubicBezTo>
                  <a:pt x="8295" y="13320"/>
                  <a:pt x="8326" y="13320"/>
                  <a:pt x="8356" y="13229"/>
                </a:cubicBezTo>
                <a:close/>
                <a:moveTo>
                  <a:pt x="9024" y="15477"/>
                </a:moveTo>
                <a:lnTo>
                  <a:pt x="8994" y="15599"/>
                </a:lnTo>
                <a:cubicBezTo>
                  <a:pt x="8994" y="15579"/>
                  <a:pt x="8994" y="15558"/>
                  <a:pt x="8994" y="15538"/>
                </a:cubicBezTo>
                <a:lnTo>
                  <a:pt x="9024" y="15477"/>
                </a:lnTo>
                <a:close/>
                <a:moveTo>
                  <a:pt x="16225" y="11193"/>
                </a:moveTo>
                <a:lnTo>
                  <a:pt x="16195" y="11285"/>
                </a:lnTo>
                <a:cubicBezTo>
                  <a:pt x="16104" y="11436"/>
                  <a:pt x="16012" y="11588"/>
                  <a:pt x="15921" y="11740"/>
                </a:cubicBezTo>
                <a:lnTo>
                  <a:pt x="15557" y="12409"/>
                </a:lnTo>
                <a:cubicBezTo>
                  <a:pt x="15557" y="12469"/>
                  <a:pt x="15526" y="12530"/>
                  <a:pt x="15496" y="12591"/>
                </a:cubicBezTo>
                <a:lnTo>
                  <a:pt x="15283" y="13016"/>
                </a:lnTo>
                <a:lnTo>
                  <a:pt x="15101" y="13442"/>
                </a:lnTo>
                <a:lnTo>
                  <a:pt x="15071" y="13472"/>
                </a:lnTo>
                <a:lnTo>
                  <a:pt x="14858" y="13837"/>
                </a:lnTo>
                <a:lnTo>
                  <a:pt x="14311" y="14687"/>
                </a:lnTo>
                <a:cubicBezTo>
                  <a:pt x="14159" y="14961"/>
                  <a:pt x="13977" y="15234"/>
                  <a:pt x="13795" y="15508"/>
                </a:cubicBezTo>
                <a:lnTo>
                  <a:pt x="13764" y="15599"/>
                </a:lnTo>
                <a:lnTo>
                  <a:pt x="13734" y="15599"/>
                </a:lnTo>
                <a:lnTo>
                  <a:pt x="13916" y="15204"/>
                </a:lnTo>
                <a:cubicBezTo>
                  <a:pt x="13916" y="15143"/>
                  <a:pt x="13946" y="15052"/>
                  <a:pt x="14007" y="14991"/>
                </a:cubicBezTo>
                <a:cubicBezTo>
                  <a:pt x="14068" y="14839"/>
                  <a:pt x="14129" y="14687"/>
                  <a:pt x="14220" y="14535"/>
                </a:cubicBezTo>
                <a:cubicBezTo>
                  <a:pt x="14281" y="14384"/>
                  <a:pt x="14402" y="14140"/>
                  <a:pt x="14493" y="13989"/>
                </a:cubicBezTo>
                <a:cubicBezTo>
                  <a:pt x="14584" y="13806"/>
                  <a:pt x="14645" y="13654"/>
                  <a:pt x="14736" y="13502"/>
                </a:cubicBezTo>
                <a:cubicBezTo>
                  <a:pt x="14828" y="13351"/>
                  <a:pt x="14919" y="13168"/>
                  <a:pt x="15010" y="13016"/>
                </a:cubicBezTo>
                <a:lnTo>
                  <a:pt x="15466" y="12287"/>
                </a:lnTo>
                <a:cubicBezTo>
                  <a:pt x="15678" y="11953"/>
                  <a:pt x="15891" y="11649"/>
                  <a:pt x="16134" y="11315"/>
                </a:cubicBezTo>
                <a:lnTo>
                  <a:pt x="16225" y="11193"/>
                </a:lnTo>
                <a:close/>
                <a:moveTo>
                  <a:pt x="31812" y="15508"/>
                </a:moveTo>
                <a:cubicBezTo>
                  <a:pt x="31812" y="15563"/>
                  <a:pt x="31786" y="15594"/>
                  <a:pt x="31758" y="15622"/>
                </a:cubicBezTo>
                <a:lnTo>
                  <a:pt x="31758" y="15622"/>
                </a:lnTo>
                <a:lnTo>
                  <a:pt x="31812" y="15508"/>
                </a:lnTo>
                <a:close/>
                <a:moveTo>
                  <a:pt x="27011" y="15082"/>
                </a:moveTo>
                <a:lnTo>
                  <a:pt x="27011" y="15082"/>
                </a:lnTo>
                <a:cubicBezTo>
                  <a:pt x="26981" y="15265"/>
                  <a:pt x="26920" y="15417"/>
                  <a:pt x="26829" y="15568"/>
                </a:cubicBezTo>
                <a:lnTo>
                  <a:pt x="26768" y="15629"/>
                </a:lnTo>
                <a:lnTo>
                  <a:pt x="26829" y="15538"/>
                </a:lnTo>
                <a:lnTo>
                  <a:pt x="26950" y="15204"/>
                </a:lnTo>
                <a:lnTo>
                  <a:pt x="27011" y="15082"/>
                </a:lnTo>
                <a:close/>
                <a:moveTo>
                  <a:pt x="29867" y="12743"/>
                </a:moveTo>
                <a:lnTo>
                  <a:pt x="29867" y="12743"/>
                </a:lnTo>
                <a:cubicBezTo>
                  <a:pt x="29806" y="12864"/>
                  <a:pt x="29745" y="12986"/>
                  <a:pt x="29685" y="13107"/>
                </a:cubicBezTo>
                <a:cubicBezTo>
                  <a:pt x="29624" y="13229"/>
                  <a:pt x="29563" y="13381"/>
                  <a:pt x="29502" y="13533"/>
                </a:cubicBezTo>
                <a:lnTo>
                  <a:pt x="29229" y="14110"/>
                </a:lnTo>
                <a:cubicBezTo>
                  <a:pt x="29168" y="14262"/>
                  <a:pt x="29107" y="14444"/>
                  <a:pt x="29047" y="14596"/>
                </a:cubicBezTo>
                <a:cubicBezTo>
                  <a:pt x="29016" y="14627"/>
                  <a:pt x="29016" y="14687"/>
                  <a:pt x="29016" y="14718"/>
                </a:cubicBezTo>
                <a:cubicBezTo>
                  <a:pt x="29016" y="14779"/>
                  <a:pt x="29047" y="14809"/>
                  <a:pt x="29077" y="14839"/>
                </a:cubicBezTo>
                <a:lnTo>
                  <a:pt x="28925" y="15082"/>
                </a:lnTo>
                <a:lnTo>
                  <a:pt x="28834" y="15234"/>
                </a:lnTo>
                <a:lnTo>
                  <a:pt x="28621" y="15629"/>
                </a:lnTo>
                <a:cubicBezTo>
                  <a:pt x="28712" y="15386"/>
                  <a:pt x="28804" y="15143"/>
                  <a:pt x="28895" y="14900"/>
                </a:cubicBezTo>
                <a:cubicBezTo>
                  <a:pt x="28925" y="14718"/>
                  <a:pt x="28986" y="14505"/>
                  <a:pt x="28986" y="14292"/>
                </a:cubicBezTo>
                <a:lnTo>
                  <a:pt x="29047" y="14201"/>
                </a:lnTo>
                <a:cubicBezTo>
                  <a:pt x="29138" y="14019"/>
                  <a:pt x="29229" y="13837"/>
                  <a:pt x="29351" y="13654"/>
                </a:cubicBezTo>
                <a:lnTo>
                  <a:pt x="29654" y="13077"/>
                </a:lnTo>
                <a:cubicBezTo>
                  <a:pt x="29745" y="12956"/>
                  <a:pt x="29806" y="12834"/>
                  <a:pt x="29867" y="12743"/>
                </a:cubicBezTo>
                <a:close/>
                <a:moveTo>
                  <a:pt x="3951" y="15447"/>
                </a:moveTo>
                <a:lnTo>
                  <a:pt x="3890" y="15508"/>
                </a:lnTo>
                <a:cubicBezTo>
                  <a:pt x="3859" y="15568"/>
                  <a:pt x="3859" y="15599"/>
                  <a:pt x="3829" y="15660"/>
                </a:cubicBezTo>
                <a:cubicBezTo>
                  <a:pt x="3829" y="15629"/>
                  <a:pt x="3829" y="15629"/>
                  <a:pt x="3829" y="15629"/>
                </a:cubicBezTo>
                <a:lnTo>
                  <a:pt x="3890" y="15447"/>
                </a:lnTo>
                <a:close/>
                <a:moveTo>
                  <a:pt x="8164" y="15510"/>
                </a:moveTo>
                <a:lnTo>
                  <a:pt x="8164" y="15510"/>
                </a:lnTo>
                <a:cubicBezTo>
                  <a:pt x="8157" y="15541"/>
                  <a:pt x="8150" y="15571"/>
                  <a:pt x="8143" y="15599"/>
                </a:cubicBezTo>
                <a:cubicBezTo>
                  <a:pt x="8143" y="15629"/>
                  <a:pt x="8143" y="15660"/>
                  <a:pt x="8113" y="15690"/>
                </a:cubicBezTo>
                <a:cubicBezTo>
                  <a:pt x="8133" y="15630"/>
                  <a:pt x="8150" y="15569"/>
                  <a:pt x="8164" y="15510"/>
                </a:cubicBezTo>
                <a:close/>
                <a:moveTo>
                  <a:pt x="24003" y="14110"/>
                </a:moveTo>
                <a:lnTo>
                  <a:pt x="24003" y="14110"/>
                </a:lnTo>
                <a:cubicBezTo>
                  <a:pt x="23973" y="14232"/>
                  <a:pt x="23942" y="14353"/>
                  <a:pt x="23912" y="14475"/>
                </a:cubicBezTo>
                <a:cubicBezTo>
                  <a:pt x="23912" y="14505"/>
                  <a:pt x="23882" y="14535"/>
                  <a:pt x="23882" y="14566"/>
                </a:cubicBezTo>
                <a:cubicBezTo>
                  <a:pt x="23760" y="14718"/>
                  <a:pt x="23699" y="14839"/>
                  <a:pt x="23608" y="14961"/>
                </a:cubicBezTo>
                <a:lnTo>
                  <a:pt x="23487" y="15174"/>
                </a:lnTo>
                <a:cubicBezTo>
                  <a:pt x="23456" y="15265"/>
                  <a:pt x="23395" y="15325"/>
                  <a:pt x="23335" y="15417"/>
                </a:cubicBezTo>
                <a:lnTo>
                  <a:pt x="23152" y="15690"/>
                </a:lnTo>
                <a:lnTo>
                  <a:pt x="23152" y="15508"/>
                </a:lnTo>
                <a:lnTo>
                  <a:pt x="23152" y="15477"/>
                </a:lnTo>
                <a:cubicBezTo>
                  <a:pt x="23152" y="15447"/>
                  <a:pt x="23152" y="15417"/>
                  <a:pt x="23122" y="15386"/>
                </a:cubicBezTo>
                <a:lnTo>
                  <a:pt x="23213" y="15295"/>
                </a:lnTo>
                <a:cubicBezTo>
                  <a:pt x="23274" y="15174"/>
                  <a:pt x="23335" y="15082"/>
                  <a:pt x="23395" y="14991"/>
                </a:cubicBezTo>
                <a:lnTo>
                  <a:pt x="23760" y="14444"/>
                </a:lnTo>
                <a:cubicBezTo>
                  <a:pt x="23851" y="14353"/>
                  <a:pt x="23912" y="14232"/>
                  <a:pt x="24003" y="14110"/>
                </a:cubicBezTo>
                <a:close/>
                <a:moveTo>
                  <a:pt x="34333" y="15325"/>
                </a:moveTo>
                <a:cubicBezTo>
                  <a:pt x="34306" y="15463"/>
                  <a:pt x="34253" y="15601"/>
                  <a:pt x="34198" y="15716"/>
                </a:cubicBezTo>
                <a:lnTo>
                  <a:pt x="34198" y="15716"/>
                </a:lnTo>
                <a:cubicBezTo>
                  <a:pt x="34211" y="15679"/>
                  <a:pt x="34226" y="15640"/>
                  <a:pt x="34242" y="15599"/>
                </a:cubicBezTo>
                <a:lnTo>
                  <a:pt x="34212" y="15599"/>
                </a:lnTo>
                <a:lnTo>
                  <a:pt x="34273" y="15417"/>
                </a:lnTo>
                <a:lnTo>
                  <a:pt x="34333" y="15325"/>
                </a:lnTo>
                <a:close/>
                <a:moveTo>
                  <a:pt x="42597" y="13107"/>
                </a:moveTo>
                <a:cubicBezTo>
                  <a:pt x="42597" y="13138"/>
                  <a:pt x="42597" y="13138"/>
                  <a:pt x="42597" y="13138"/>
                </a:cubicBezTo>
                <a:cubicBezTo>
                  <a:pt x="42628" y="13199"/>
                  <a:pt x="42658" y="13229"/>
                  <a:pt x="42689" y="13259"/>
                </a:cubicBezTo>
                <a:cubicBezTo>
                  <a:pt x="42704" y="13275"/>
                  <a:pt x="42727" y="13282"/>
                  <a:pt x="42753" y="13282"/>
                </a:cubicBezTo>
                <a:cubicBezTo>
                  <a:pt x="42780" y="13282"/>
                  <a:pt x="42810" y="13275"/>
                  <a:pt x="42840" y="13259"/>
                </a:cubicBezTo>
                <a:lnTo>
                  <a:pt x="42840" y="13259"/>
                </a:lnTo>
                <a:cubicBezTo>
                  <a:pt x="42810" y="13351"/>
                  <a:pt x="42780" y="13442"/>
                  <a:pt x="42749" y="13502"/>
                </a:cubicBezTo>
                <a:cubicBezTo>
                  <a:pt x="42719" y="13594"/>
                  <a:pt x="42658" y="13776"/>
                  <a:pt x="42597" y="13897"/>
                </a:cubicBezTo>
                <a:cubicBezTo>
                  <a:pt x="42567" y="14019"/>
                  <a:pt x="42445" y="14232"/>
                  <a:pt x="42385" y="14414"/>
                </a:cubicBezTo>
                <a:lnTo>
                  <a:pt x="42172" y="14809"/>
                </a:lnTo>
                <a:cubicBezTo>
                  <a:pt x="42111" y="14900"/>
                  <a:pt x="42051" y="14991"/>
                  <a:pt x="41990" y="15082"/>
                </a:cubicBezTo>
                <a:cubicBezTo>
                  <a:pt x="41929" y="15174"/>
                  <a:pt x="41868" y="15265"/>
                  <a:pt x="41807" y="15356"/>
                </a:cubicBezTo>
                <a:lnTo>
                  <a:pt x="41686" y="15538"/>
                </a:lnTo>
                <a:lnTo>
                  <a:pt x="41625" y="15599"/>
                </a:lnTo>
                <a:lnTo>
                  <a:pt x="41504" y="15720"/>
                </a:lnTo>
                <a:lnTo>
                  <a:pt x="41473" y="15720"/>
                </a:lnTo>
                <a:cubicBezTo>
                  <a:pt x="41412" y="15690"/>
                  <a:pt x="41382" y="15690"/>
                  <a:pt x="41352" y="15690"/>
                </a:cubicBezTo>
                <a:cubicBezTo>
                  <a:pt x="41230" y="15690"/>
                  <a:pt x="41078" y="15720"/>
                  <a:pt x="40957" y="15751"/>
                </a:cubicBezTo>
                <a:cubicBezTo>
                  <a:pt x="40987" y="15690"/>
                  <a:pt x="41017" y="15629"/>
                  <a:pt x="41048" y="15568"/>
                </a:cubicBezTo>
                <a:lnTo>
                  <a:pt x="41078" y="15508"/>
                </a:lnTo>
                <a:lnTo>
                  <a:pt x="41261" y="15234"/>
                </a:lnTo>
                <a:cubicBezTo>
                  <a:pt x="41412" y="15022"/>
                  <a:pt x="41564" y="14839"/>
                  <a:pt x="41686" y="14627"/>
                </a:cubicBezTo>
                <a:cubicBezTo>
                  <a:pt x="41838" y="14414"/>
                  <a:pt x="41959" y="14232"/>
                  <a:pt x="42081" y="14019"/>
                </a:cubicBezTo>
                <a:cubicBezTo>
                  <a:pt x="42111" y="13958"/>
                  <a:pt x="42142" y="13897"/>
                  <a:pt x="42202" y="13837"/>
                </a:cubicBezTo>
                <a:lnTo>
                  <a:pt x="42415" y="13472"/>
                </a:lnTo>
                <a:cubicBezTo>
                  <a:pt x="42476" y="13381"/>
                  <a:pt x="42506" y="13290"/>
                  <a:pt x="42567" y="13199"/>
                </a:cubicBezTo>
                <a:lnTo>
                  <a:pt x="42597" y="13107"/>
                </a:lnTo>
                <a:close/>
                <a:moveTo>
                  <a:pt x="6806" y="14353"/>
                </a:moveTo>
                <a:cubicBezTo>
                  <a:pt x="6806" y="14384"/>
                  <a:pt x="6776" y="14444"/>
                  <a:pt x="6746" y="14475"/>
                </a:cubicBezTo>
                <a:lnTo>
                  <a:pt x="6685" y="14687"/>
                </a:lnTo>
                <a:lnTo>
                  <a:pt x="6412" y="15508"/>
                </a:lnTo>
                <a:lnTo>
                  <a:pt x="6320" y="15690"/>
                </a:lnTo>
                <a:lnTo>
                  <a:pt x="6260" y="15812"/>
                </a:lnTo>
                <a:cubicBezTo>
                  <a:pt x="6290" y="15629"/>
                  <a:pt x="6320" y="15447"/>
                  <a:pt x="6381" y="15265"/>
                </a:cubicBezTo>
                <a:cubicBezTo>
                  <a:pt x="6442" y="15082"/>
                  <a:pt x="6472" y="14991"/>
                  <a:pt x="6503" y="14839"/>
                </a:cubicBezTo>
                <a:lnTo>
                  <a:pt x="6685" y="14535"/>
                </a:lnTo>
                <a:lnTo>
                  <a:pt x="6806" y="14353"/>
                </a:lnTo>
                <a:close/>
                <a:moveTo>
                  <a:pt x="1976" y="15143"/>
                </a:moveTo>
                <a:cubicBezTo>
                  <a:pt x="1976" y="15174"/>
                  <a:pt x="2006" y="15204"/>
                  <a:pt x="2036" y="15234"/>
                </a:cubicBezTo>
                <a:lnTo>
                  <a:pt x="2067" y="15265"/>
                </a:lnTo>
                <a:cubicBezTo>
                  <a:pt x="2036" y="15386"/>
                  <a:pt x="1976" y="15508"/>
                  <a:pt x="1945" y="15629"/>
                </a:cubicBezTo>
                <a:lnTo>
                  <a:pt x="1945" y="15660"/>
                </a:lnTo>
                <a:lnTo>
                  <a:pt x="1884" y="15842"/>
                </a:lnTo>
                <a:cubicBezTo>
                  <a:pt x="1884" y="15720"/>
                  <a:pt x="1884" y="15629"/>
                  <a:pt x="1884" y="15538"/>
                </a:cubicBezTo>
                <a:cubicBezTo>
                  <a:pt x="1915" y="15417"/>
                  <a:pt x="1945" y="15265"/>
                  <a:pt x="1976" y="15143"/>
                </a:cubicBezTo>
                <a:close/>
                <a:moveTo>
                  <a:pt x="31751" y="15638"/>
                </a:moveTo>
                <a:cubicBezTo>
                  <a:pt x="31750" y="15665"/>
                  <a:pt x="31748" y="15693"/>
                  <a:pt x="31720" y="15720"/>
                </a:cubicBezTo>
                <a:cubicBezTo>
                  <a:pt x="31701" y="15779"/>
                  <a:pt x="31669" y="15825"/>
                  <a:pt x="31640" y="15874"/>
                </a:cubicBezTo>
                <a:lnTo>
                  <a:pt x="31640" y="15874"/>
                </a:lnTo>
                <a:lnTo>
                  <a:pt x="31751" y="15638"/>
                </a:lnTo>
                <a:close/>
                <a:moveTo>
                  <a:pt x="34161" y="15823"/>
                </a:moveTo>
                <a:lnTo>
                  <a:pt x="34121" y="15963"/>
                </a:lnTo>
                <a:lnTo>
                  <a:pt x="34090" y="15994"/>
                </a:lnTo>
                <a:cubicBezTo>
                  <a:pt x="34118" y="15938"/>
                  <a:pt x="34140" y="15882"/>
                  <a:pt x="34161" y="15823"/>
                </a:cubicBezTo>
                <a:close/>
                <a:moveTo>
                  <a:pt x="39893" y="14323"/>
                </a:moveTo>
                <a:lnTo>
                  <a:pt x="39893" y="14414"/>
                </a:lnTo>
                <a:lnTo>
                  <a:pt x="39863" y="14475"/>
                </a:lnTo>
                <a:cubicBezTo>
                  <a:pt x="39833" y="14535"/>
                  <a:pt x="39802" y="14596"/>
                  <a:pt x="39741" y="14687"/>
                </a:cubicBezTo>
                <a:lnTo>
                  <a:pt x="39772" y="14687"/>
                </a:lnTo>
                <a:cubicBezTo>
                  <a:pt x="39711" y="14809"/>
                  <a:pt x="39681" y="14930"/>
                  <a:pt x="39620" y="15082"/>
                </a:cubicBezTo>
                <a:cubicBezTo>
                  <a:pt x="39559" y="15265"/>
                  <a:pt x="39498" y="15447"/>
                  <a:pt x="39468" y="15629"/>
                </a:cubicBezTo>
                <a:cubicBezTo>
                  <a:pt x="39377" y="15690"/>
                  <a:pt x="39286" y="15751"/>
                  <a:pt x="39195" y="15812"/>
                </a:cubicBezTo>
                <a:lnTo>
                  <a:pt x="38951" y="15994"/>
                </a:lnTo>
                <a:cubicBezTo>
                  <a:pt x="38951" y="15903"/>
                  <a:pt x="38982" y="15781"/>
                  <a:pt x="39012" y="15660"/>
                </a:cubicBezTo>
                <a:lnTo>
                  <a:pt x="39043" y="15538"/>
                </a:lnTo>
                <a:cubicBezTo>
                  <a:pt x="39225" y="15295"/>
                  <a:pt x="39407" y="15022"/>
                  <a:pt x="39589" y="14779"/>
                </a:cubicBezTo>
                <a:cubicBezTo>
                  <a:pt x="39650" y="14718"/>
                  <a:pt x="39711" y="14627"/>
                  <a:pt x="39741" y="14566"/>
                </a:cubicBezTo>
                <a:lnTo>
                  <a:pt x="39893" y="14323"/>
                </a:lnTo>
                <a:close/>
                <a:moveTo>
                  <a:pt x="32176" y="15751"/>
                </a:moveTo>
                <a:lnTo>
                  <a:pt x="32085" y="15994"/>
                </a:lnTo>
                <a:cubicBezTo>
                  <a:pt x="32076" y="16003"/>
                  <a:pt x="32067" y="16015"/>
                  <a:pt x="32058" y="16028"/>
                </a:cubicBezTo>
                <a:lnTo>
                  <a:pt x="32058" y="16028"/>
                </a:lnTo>
                <a:lnTo>
                  <a:pt x="32085" y="15933"/>
                </a:lnTo>
                <a:lnTo>
                  <a:pt x="32085" y="15903"/>
                </a:lnTo>
                <a:cubicBezTo>
                  <a:pt x="32115" y="15842"/>
                  <a:pt x="32146" y="15781"/>
                  <a:pt x="32176" y="15751"/>
                </a:cubicBezTo>
                <a:close/>
                <a:moveTo>
                  <a:pt x="37797" y="15234"/>
                </a:moveTo>
                <a:cubicBezTo>
                  <a:pt x="37797" y="15265"/>
                  <a:pt x="37797" y="15295"/>
                  <a:pt x="37767" y="15325"/>
                </a:cubicBezTo>
                <a:cubicBezTo>
                  <a:pt x="37736" y="15417"/>
                  <a:pt x="37706" y="15508"/>
                  <a:pt x="37675" y="15599"/>
                </a:cubicBezTo>
                <a:lnTo>
                  <a:pt x="37675" y="15629"/>
                </a:lnTo>
                <a:cubicBezTo>
                  <a:pt x="37615" y="15660"/>
                  <a:pt x="37584" y="15720"/>
                  <a:pt x="37523" y="15751"/>
                </a:cubicBezTo>
                <a:lnTo>
                  <a:pt x="37341" y="15963"/>
                </a:lnTo>
                <a:lnTo>
                  <a:pt x="37250" y="16085"/>
                </a:lnTo>
                <a:cubicBezTo>
                  <a:pt x="37311" y="15963"/>
                  <a:pt x="37402" y="15842"/>
                  <a:pt x="37493" y="15690"/>
                </a:cubicBezTo>
                <a:cubicBezTo>
                  <a:pt x="37584" y="15568"/>
                  <a:pt x="37675" y="15386"/>
                  <a:pt x="37797" y="15234"/>
                </a:cubicBezTo>
                <a:close/>
                <a:moveTo>
                  <a:pt x="46608" y="13320"/>
                </a:moveTo>
                <a:lnTo>
                  <a:pt x="46608" y="13533"/>
                </a:lnTo>
                <a:lnTo>
                  <a:pt x="46638" y="13746"/>
                </a:lnTo>
                <a:lnTo>
                  <a:pt x="46395" y="14353"/>
                </a:lnTo>
                <a:lnTo>
                  <a:pt x="46122" y="14961"/>
                </a:lnTo>
                <a:cubicBezTo>
                  <a:pt x="46061" y="15143"/>
                  <a:pt x="45970" y="15295"/>
                  <a:pt x="45879" y="15477"/>
                </a:cubicBezTo>
                <a:cubicBezTo>
                  <a:pt x="45788" y="15660"/>
                  <a:pt x="45696" y="15872"/>
                  <a:pt x="45575" y="16085"/>
                </a:cubicBezTo>
                <a:cubicBezTo>
                  <a:pt x="45636" y="15903"/>
                  <a:pt x="45696" y="15720"/>
                  <a:pt x="45757" y="15508"/>
                </a:cubicBezTo>
                <a:lnTo>
                  <a:pt x="45848" y="15265"/>
                </a:lnTo>
                <a:cubicBezTo>
                  <a:pt x="45879" y="15204"/>
                  <a:pt x="45909" y="15143"/>
                  <a:pt x="45909" y="15082"/>
                </a:cubicBezTo>
                <a:lnTo>
                  <a:pt x="45970" y="14870"/>
                </a:lnTo>
                <a:lnTo>
                  <a:pt x="46122" y="14444"/>
                </a:lnTo>
                <a:cubicBezTo>
                  <a:pt x="46213" y="14262"/>
                  <a:pt x="46304" y="14080"/>
                  <a:pt x="46365" y="13897"/>
                </a:cubicBezTo>
                <a:cubicBezTo>
                  <a:pt x="46456" y="13715"/>
                  <a:pt x="46486" y="13594"/>
                  <a:pt x="46547" y="13442"/>
                </a:cubicBezTo>
                <a:lnTo>
                  <a:pt x="46608" y="13320"/>
                </a:lnTo>
                <a:close/>
                <a:moveTo>
                  <a:pt x="24732" y="14596"/>
                </a:moveTo>
                <a:lnTo>
                  <a:pt x="24763" y="14627"/>
                </a:lnTo>
                <a:cubicBezTo>
                  <a:pt x="24732" y="14687"/>
                  <a:pt x="24702" y="14748"/>
                  <a:pt x="24672" y="14809"/>
                </a:cubicBezTo>
                <a:cubicBezTo>
                  <a:pt x="24611" y="15052"/>
                  <a:pt x="24550" y="15295"/>
                  <a:pt x="24459" y="15508"/>
                </a:cubicBezTo>
                <a:lnTo>
                  <a:pt x="24368" y="15690"/>
                </a:lnTo>
                <a:cubicBezTo>
                  <a:pt x="24307" y="15842"/>
                  <a:pt x="24216" y="15963"/>
                  <a:pt x="24125" y="16115"/>
                </a:cubicBezTo>
                <a:lnTo>
                  <a:pt x="24155" y="15994"/>
                </a:lnTo>
                <a:cubicBezTo>
                  <a:pt x="24216" y="15872"/>
                  <a:pt x="24246" y="15720"/>
                  <a:pt x="24307" y="15599"/>
                </a:cubicBezTo>
                <a:lnTo>
                  <a:pt x="24337" y="15508"/>
                </a:lnTo>
                <a:lnTo>
                  <a:pt x="24428" y="15265"/>
                </a:lnTo>
                <a:lnTo>
                  <a:pt x="24550" y="14870"/>
                </a:lnTo>
                <a:lnTo>
                  <a:pt x="24732" y="14596"/>
                </a:lnTo>
                <a:close/>
                <a:moveTo>
                  <a:pt x="42415" y="15477"/>
                </a:moveTo>
                <a:lnTo>
                  <a:pt x="42172" y="15751"/>
                </a:lnTo>
                <a:cubicBezTo>
                  <a:pt x="42081" y="15872"/>
                  <a:pt x="41959" y="15994"/>
                  <a:pt x="41868" y="16115"/>
                </a:cubicBezTo>
                <a:lnTo>
                  <a:pt x="41868" y="16085"/>
                </a:lnTo>
                <a:lnTo>
                  <a:pt x="41899" y="16024"/>
                </a:lnTo>
                <a:cubicBezTo>
                  <a:pt x="41990" y="15933"/>
                  <a:pt x="42051" y="15812"/>
                  <a:pt x="42111" y="15690"/>
                </a:cubicBezTo>
                <a:lnTo>
                  <a:pt x="42202" y="15629"/>
                </a:lnTo>
                <a:lnTo>
                  <a:pt x="42294" y="15538"/>
                </a:lnTo>
                <a:cubicBezTo>
                  <a:pt x="42324" y="15508"/>
                  <a:pt x="42385" y="15508"/>
                  <a:pt x="42415" y="15477"/>
                </a:cubicBezTo>
                <a:close/>
                <a:moveTo>
                  <a:pt x="29867" y="14657"/>
                </a:moveTo>
                <a:lnTo>
                  <a:pt x="29867" y="14657"/>
                </a:lnTo>
                <a:cubicBezTo>
                  <a:pt x="29806" y="14809"/>
                  <a:pt x="29776" y="14930"/>
                  <a:pt x="29715" y="15052"/>
                </a:cubicBezTo>
                <a:cubicBezTo>
                  <a:pt x="29654" y="15174"/>
                  <a:pt x="29563" y="15356"/>
                  <a:pt x="29472" y="15538"/>
                </a:cubicBezTo>
                <a:lnTo>
                  <a:pt x="29411" y="15720"/>
                </a:lnTo>
                <a:cubicBezTo>
                  <a:pt x="29259" y="15842"/>
                  <a:pt x="29107" y="15994"/>
                  <a:pt x="28986" y="16146"/>
                </a:cubicBezTo>
                <a:lnTo>
                  <a:pt x="29168" y="15812"/>
                </a:lnTo>
                <a:cubicBezTo>
                  <a:pt x="29199" y="15751"/>
                  <a:pt x="29229" y="15690"/>
                  <a:pt x="29259" y="15629"/>
                </a:cubicBezTo>
                <a:lnTo>
                  <a:pt x="29472" y="15295"/>
                </a:lnTo>
                <a:cubicBezTo>
                  <a:pt x="29563" y="15143"/>
                  <a:pt x="29654" y="14991"/>
                  <a:pt x="29745" y="14839"/>
                </a:cubicBezTo>
                <a:lnTo>
                  <a:pt x="29867" y="14657"/>
                </a:lnTo>
                <a:close/>
                <a:moveTo>
                  <a:pt x="19598" y="15113"/>
                </a:moveTo>
                <a:cubicBezTo>
                  <a:pt x="19628" y="15204"/>
                  <a:pt x="19628" y="15325"/>
                  <a:pt x="19628" y="15447"/>
                </a:cubicBezTo>
                <a:lnTo>
                  <a:pt x="19355" y="15781"/>
                </a:lnTo>
                <a:lnTo>
                  <a:pt x="19172" y="16024"/>
                </a:lnTo>
                <a:cubicBezTo>
                  <a:pt x="19142" y="16085"/>
                  <a:pt x="19081" y="16146"/>
                  <a:pt x="19020" y="16207"/>
                </a:cubicBezTo>
                <a:lnTo>
                  <a:pt x="19020" y="16024"/>
                </a:lnTo>
                <a:lnTo>
                  <a:pt x="19172" y="15751"/>
                </a:lnTo>
                <a:lnTo>
                  <a:pt x="19294" y="15568"/>
                </a:lnTo>
                <a:lnTo>
                  <a:pt x="19598" y="15143"/>
                </a:lnTo>
                <a:lnTo>
                  <a:pt x="19598" y="15113"/>
                </a:lnTo>
                <a:close/>
                <a:moveTo>
                  <a:pt x="45666" y="14657"/>
                </a:moveTo>
                <a:lnTo>
                  <a:pt x="45636" y="14809"/>
                </a:lnTo>
                <a:cubicBezTo>
                  <a:pt x="45575" y="14991"/>
                  <a:pt x="45484" y="15174"/>
                  <a:pt x="45423" y="15386"/>
                </a:cubicBezTo>
                <a:lnTo>
                  <a:pt x="45301" y="15690"/>
                </a:lnTo>
                <a:cubicBezTo>
                  <a:pt x="45241" y="15872"/>
                  <a:pt x="45150" y="16055"/>
                  <a:pt x="45089" y="16237"/>
                </a:cubicBezTo>
                <a:cubicBezTo>
                  <a:pt x="45089" y="16176"/>
                  <a:pt x="45119" y="16115"/>
                  <a:pt x="45119" y="16055"/>
                </a:cubicBezTo>
                <a:cubicBezTo>
                  <a:pt x="45150" y="15933"/>
                  <a:pt x="45210" y="15842"/>
                  <a:pt x="45241" y="15720"/>
                </a:cubicBezTo>
                <a:cubicBezTo>
                  <a:pt x="45301" y="15538"/>
                  <a:pt x="45362" y="15356"/>
                  <a:pt x="45423" y="15174"/>
                </a:cubicBezTo>
                <a:cubicBezTo>
                  <a:pt x="45514" y="14991"/>
                  <a:pt x="45575" y="14839"/>
                  <a:pt x="45666" y="14657"/>
                </a:cubicBezTo>
                <a:close/>
                <a:moveTo>
                  <a:pt x="23760" y="15660"/>
                </a:moveTo>
                <a:cubicBezTo>
                  <a:pt x="23760" y="15660"/>
                  <a:pt x="23790" y="15690"/>
                  <a:pt x="23821" y="15690"/>
                </a:cubicBezTo>
                <a:cubicBezTo>
                  <a:pt x="23790" y="15812"/>
                  <a:pt x="23790" y="15933"/>
                  <a:pt x="23760" y="16085"/>
                </a:cubicBezTo>
                <a:cubicBezTo>
                  <a:pt x="23730" y="16146"/>
                  <a:pt x="23730" y="16207"/>
                  <a:pt x="23699" y="16267"/>
                </a:cubicBezTo>
                <a:lnTo>
                  <a:pt x="23669" y="16237"/>
                </a:lnTo>
                <a:cubicBezTo>
                  <a:pt x="23639" y="16207"/>
                  <a:pt x="23608" y="16176"/>
                  <a:pt x="23578" y="16176"/>
                </a:cubicBezTo>
                <a:lnTo>
                  <a:pt x="23547" y="16176"/>
                </a:lnTo>
                <a:lnTo>
                  <a:pt x="23699" y="15781"/>
                </a:lnTo>
                <a:lnTo>
                  <a:pt x="23760" y="15660"/>
                </a:lnTo>
                <a:close/>
                <a:moveTo>
                  <a:pt x="4619" y="15599"/>
                </a:moveTo>
                <a:lnTo>
                  <a:pt x="4528" y="15751"/>
                </a:lnTo>
                <a:cubicBezTo>
                  <a:pt x="4406" y="15872"/>
                  <a:pt x="4315" y="15994"/>
                  <a:pt x="4254" y="16146"/>
                </a:cubicBezTo>
                <a:cubicBezTo>
                  <a:pt x="4194" y="16176"/>
                  <a:pt x="4163" y="16237"/>
                  <a:pt x="4102" y="16298"/>
                </a:cubicBezTo>
                <a:lnTo>
                  <a:pt x="4285" y="15872"/>
                </a:lnTo>
                <a:lnTo>
                  <a:pt x="4345" y="15872"/>
                </a:lnTo>
                <a:cubicBezTo>
                  <a:pt x="4376" y="15842"/>
                  <a:pt x="4406" y="15812"/>
                  <a:pt x="4437" y="15781"/>
                </a:cubicBezTo>
                <a:cubicBezTo>
                  <a:pt x="4467" y="15781"/>
                  <a:pt x="4467" y="15751"/>
                  <a:pt x="4497" y="15720"/>
                </a:cubicBezTo>
                <a:lnTo>
                  <a:pt x="4589" y="15599"/>
                </a:lnTo>
                <a:close/>
                <a:moveTo>
                  <a:pt x="35123" y="15538"/>
                </a:moveTo>
                <a:cubicBezTo>
                  <a:pt x="35123" y="15568"/>
                  <a:pt x="35154" y="15568"/>
                  <a:pt x="35154" y="15568"/>
                </a:cubicBezTo>
                <a:cubicBezTo>
                  <a:pt x="35154" y="15599"/>
                  <a:pt x="35154" y="15599"/>
                  <a:pt x="35154" y="15599"/>
                </a:cubicBezTo>
                <a:cubicBezTo>
                  <a:pt x="35123" y="15690"/>
                  <a:pt x="35123" y="15781"/>
                  <a:pt x="35093" y="15872"/>
                </a:cubicBezTo>
                <a:lnTo>
                  <a:pt x="35093" y="15994"/>
                </a:lnTo>
                <a:lnTo>
                  <a:pt x="34971" y="16085"/>
                </a:lnTo>
                <a:lnTo>
                  <a:pt x="34819" y="16267"/>
                </a:lnTo>
                <a:lnTo>
                  <a:pt x="34759" y="16298"/>
                </a:lnTo>
                <a:cubicBezTo>
                  <a:pt x="34789" y="16207"/>
                  <a:pt x="34819" y="16115"/>
                  <a:pt x="34850" y="16024"/>
                </a:cubicBezTo>
                <a:cubicBezTo>
                  <a:pt x="34880" y="15933"/>
                  <a:pt x="34880" y="15842"/>
                  <a:pt x="34911" y="15751"/>
                </a:cubicBezTo>
                <a:cubicBezTo>
                  <a:pt x="34941" y="15660"/>
                  <a:pt x="34971" y="15660"/>
                  <a:pt x="35002" y="15599"/>
                </a:cubicBezTo>
                <a:lnTo>
                  <a:pt x="35002" y="15568"/>
                </a:lnTo>
                <a:lnTo>
                  <a:pt x="35093" y="15538"/>
                </a:lnTo>
                <a:close/>
                <a:moveTo>
                  <a:pt x="38907" y="12080"/>
                </a:moveTo>
                <a:lnTo>
                  <a:pt x="38907" y="12080"/>
                </a:lnTo>
                <a:cubicBezTo>
                  <a:pt x="38850" y="12220"/>
                  <a:pt x="38792" y="12360"/>
                  <a:pt x="38708" y="12500"/>
                </a:cubicBezTo>
                <a:cubicBezTo>
                  <a:pt x="38648" y="12652"/>
                  <a:pt x="38617" y="12743"/>
                  <a:pt x="38587" y="12895"/>
                </a:cubicBezTo>
                <a:lnTo>
                  <a:pt x="38405" y="13351"/>
                </a:lnTo>
                <a:lnTo>
                  <a:pt x="38283" y="13654"/>
                </a:lnTo>
                <a:lnTo>
                  <a:pt x="38010" y="14140"/>
                </a:lnTo>
                <a:lnTo>
                  <a:pt x="37918" y="14292"/>
                </a:lnTo>
                <a:lnTo>
                  <a:pt x="37675" y="14718"/>
                </a:lnTo>
                <a:cubicBezTo>
                  <a:pt x="37432" y="15113"/>
                  <a:pt x="37189" y="15477"/>
                  <a:pt x="36946" y="15872"/>
                </a:cubicBezTo>
                <a:lnTo>
                  <a:pt x="36612" y="16328"/>
                </a:lnTo>
                <a:cubicBezTo>
                  <a:pt x="36612" y="16298"/>
                  <a:pt x="36642" y="16267"/>
                  <a:pt x="36642" y="16207"/>
                </a:cubicBezTo>
                <a:cubicBezTo>
                  <a:pt x="36673" y="16176"/>
                  <a:pt x="36703" y="16115"/>
                  <a:pt x="36734" y="16085"/>
                </a:cubicBezTo>
                <a:lnTo>
                  <a:pt x="37037" y="15477"/>
                </a:lnTo>
                <a:cubicBezTo>
                  <a:pt x="37159" y="15295"/>
                  <a:pt x="37250" y="15082"/>
                  <a:pt x="37372" y="14900"/>
                </a:cubicBezTo>
                <a:cubicBezTo>
                  <a:pt x="37615" y="14475"/>
                  <a:pt x="37827" y="14049"/>
                  <a:pt x="38070" y="13624"/>
                </a:cubicBezTo>
                <a:cubicBezTo>
                  <a:pt x="38162" y="13472"/>
                  <a:pt x="38253" y="13320"/>
                  <a:pt x="38313" y="13168"/>
                </a:cubicBezTo>
                <a:cubicBezTo>
                  <a:pt x="38405" y="13016"/>
                  <a:pt x="38465" y="12925"/>
                  <a:pt x="38526" y="12804"/>
                </a:cubicBezTo>
                <a:cubicBezTo>
                  <a:pt x="38648" y="12591"/>
                  <a:pt x="38739" y="12409"/>
                  <a:pt x="38830" y="12226"/>
                </a:cubicBezTo>
                <a:cubicBezTo>
                  <a:pt x="38856" y="12174"/>
                  <a:pt x="38883" y="12127"/>
                  <a:pt x="38907" y="12080"/>
                </a:cubicBezTo>
                <a:close/>
                <a:moveTo>
                  <a:pt x="8487" y="16366"/>
                </a:moveTo>
                <a:cubicBezTo>
                  <a:pt x="8491" y="16371"/>
                  <a:pt x="8497" y="16378"/>
                  <a:pt x="8508" y="16389"/>
                </a:cubicBezTo>
                <a:cubicBezTo>
                  <a:pt x="8478" y="16419"/>
                  <a:pt x="8447" y="16419"/>
                  <a:pt x="8447" y="16449"/>
                </a:cubicBezTo>
                <a:lnTo>
                  <a:pt x="8447" y="16449"/>
                </a:lnTo>
                <a:cubicBezTo>
                  <a:pt x="8447" y="16426"/>
                  <a:pt x="8465" y="16403"/>
                  <a:pt x="8487" y="16366"/>
                </a:cubicBezTo>
                <a:close/>
                <a:moveTo>
                  <a:pt x="38313" y="16358"/>
                </a:moveTo>
                <a:cubicBezTo>
                  <a:pt x="38313" y="16389"/>
                  <a:pt x="38313" y="16419"/>
                  <a:pt x="38313" y="16419"/>
                </a:cubicBezTo>
                <a:lnTo>
                  <a:pt x="38283" y="16450"/>
                </a:lnTo>
                <a:lnTo>
                  <a:pt x="38313" y="16358"/>
                </a:lnTo>
                <a:close/>
                <a:moveTo>
                  <a:pt x="20965" y="14687"/>
                </a:moveTo>
                <a:lnTo>
                  <a:pt x="20813" y="14961"/>
                </a:lnTo>
                <a:lnTo>
                  <a:pt x="20752" y="15113"/>
                </a:lnTo>
                <a:cubicBezTo>
                  <a:pt x="20661" y="15295"/>
                  <a:pt x="20570" y="15447"/>
                  <a:pt x="20509" y="15629"/>
                </a:cubicBezTo>
                <a:cubicBezTo>
                  <a:pt x="20448" y="15812"/>
                  <a:pt x="20357" y="16024"/>
                  <a:pt x="20266" y="16207"/>
                </a:cubicBezTo>
                <a:lnTo>
                  <a:pt x="20175" y="16419"/>
                </a:lnTo>
                <a:cubicBezTo>
                  <a:pt x="20175" y="16450"/>
                  <a:pt x="20175" y="16450"/>
                  <a:pt x="20175" y="16480"/>
                </a:cubicBezTo>
                <a:cubicBezTo>
                  <a:pt x="20175" y="16450"/>
                  <a:pt x="20175" y="16419"/>
                  <a:pt x="20145" y="16389"/>
                </a:cubicBezTo>
                <a:cubicBezTo>
                  <a:pt x="20145" y="16328"/>
                  <a:pt x="20205" y="16237"/>
                  <a:pt x="20205" y="16146"/>
                </a:cubicBezTo>
                <a:cubicBezTo>
                  <a:pt x="20266" y="15963"/>
                  <a:pt x="20296" y="15751"/>
                  <a:pt x="20327" y="15568"/>
                </a:cubicBezTo>
                <a:lnTo>
                  <a:pt x="20509" y="15325"/>
                </a:lnTo>
                <a:lnTo>
                  <a:pt x="20904" y="14779"/>
                </a:lnTo>
                <a:lnTo>
                  <a:pt x="20965" y="14687"/>
                </a:lnTo>
                <a:close/>
                <a:moveTo>
                  <a:pt x="27588" y="15660"/>
                </a:moveTo>
                <a:lnTo>
                  <a:pt x="27315" y="16207"/>
                </a:lnTo>
                <a:cubicBezTo>
                  <a:pt x="27284" y="16298"/>
                  <a:pt x="27224" y="16389"/>
                  <a:pt x="27163" y="16480"/>
                </a:cubicBezTo>
                <a:lnTo>
                  <a:pt x="27315" y="16176"/>
                </a:lnTo>
                <a:lnTo>
                  <a:pt x="27497" y="15781"/>
                </a:lnTo>
                <a:lnTo>
                  <a:pt x="27588" y="15660"/>
                </a:lnTo>
                <a:close/>
                <a:moveTo>
                  <a:pt x="48552" y="14566"/>
                </a:moveTo>
                <a:cubicBezTo>
                  <a:pt x="48552" y="14596"/>
                  <a:pt x="48522" y="14657"/>
                  <a:pt x="48522" y="14687"/>
                </a:cubicBezTo>
                <a:lnTo>
                  <a:pt x="48340" y="15143"/>
                </a:lnTo>
                <a:cubicBezTo>
                  <a:pt x="48309" y="15265"/>
                  <a:pt x="48279" y="15356"/>
                  <a:pt x="48218" y="15447"/>
                </a:cubicBezTo>
                <a:cubicBezTo>
                  <a:pt x="48188" y="15568"/>
                  <a:pt x="48127" y="15751"/>
                  <a:pt x="48066" y="15872"/>
                </a:cubicBezTo>
                <a:lnTo>
                  <a:pt x="47823" y="16389"/>
                </a:lnTo>
                <a:cubicBezTo>
                  <a:pt x="47823" y="16419"/>
                  <a:pt x="47823" y="16419"/>
                  <a:pt x="47823" y="16450"/>
                </a:cubicBezTo>
                <a:lnTo>
                  <a:pt x="47762" y="16450"/>
                </a:lnTo>
                <a:lnTo>
                  <a:pt x="47732" y="16480"/>
                </a:lnTo>
                <a:cubicBezTo>
                  <a:pt x="47732" y="16450"/>
                  <a:pt x="47762" y="16419"/>
                  <a:pt x="47762" y="16389"/>
                </a:cubicBezTo>
                <a:cubicBezTo>
                  <a:pt x="47854" y="16146"/>
                  <a:pt x="47945" y="15903"/>
                  <a:pt x="48036" y="15660"/>
                </a:cubicBezTo>
                <a:cubicBezTo>
                  <a:pt x="48036" y="15629"/>
                  <a:pt x="48066" y="15599"/>
                  <a:pt x="48097" y="15568"/>
                </a:cubicBezTo>
                <a:cubicBezTo>
                  <a:pt x="48157" y="15417"/>
                  <a:pt x="48218" y="15295"/>
                  <a:pt x="48279" y="15174"/>
                </a:cubicBezTo>
                <a:cubicBezTo>
                  <a:pt x="48309" y="15113"/>
                  <a:pt x="48340" y="15052"/>
                  <a:pt x="48340" y="14991"/>
                </a:cubicBezTo>
                <a:cubicBezTo>
                  <a:pt x="48370" y="14961"/>
                  <a:pt x="48370" y="14930"/>
                  <a:pt x="48370" y="14900"/>
                </a:cubicBezTo>
                <a:lnTo>
                  <a:pt x="48461" y="14748"/>
                </a:lnTo>
                <a:lnTo>
                  <a:pt x="48522" y="14627"/>
                </a:lnTo>
                <a:lnTo>
                  <a:pt x="48552" y="14566"/>
                </a:lnTo>
                <a:close/>
                <a:moveTo>
                  <a:pt x="33999" y="14961"/>
                </a:moveTo>
                <a:lnTo>
                  <a:pt x="33999" y="14991"/>
                </a:lnTo>
                <a:lnTo>
                  <a:pt x="33938" y="15265"/>
                </a:lnTo>
                <a:lnTo>
                  <a:pt x="33938" y="15295"/>
                </a:lnTo>
                <a:lnTo>
                  <a:pt x="33695" y="15629"/>
                </a:lnTo>
                <a:cubicBezTo>
                  <a:pt x="33665" y="15690"/>
                  <a:pt x="33604" y="15751"/>
                  <a:pt x="33574" y="15842"/>
                </a:cubicBezTo>
                <a:cubicBezTo>
                  <a:pt x="33483" y="16024"/>
                  <a:pt x="33361" y="16207"/>
                  <a:pt x="33239" y="16389"/>
                </a:cubicBezTo>
                <a:lnTo>
                  <a:pt x="33164" y="16534"/>
                </a:lnTo>
                <a:lnTo>
                  <a:pt x="33164" y="16534"/>
                </a:lnTo>
                <a:cubicBezTo>
                  <a:pt x="33230" y="16394"/>
                  <a:pt x="33295" y="16247"/>
                  <a:pt x="33361" y="16115"/>
                </a:cubicBezTo>
                <a:cubicBezTo>
                  <a:pt x="33452" y="15933"/>
                  <a:pt x="33543" y="15690"/>
                  <a:pt x="33634" y="15477"/>
                </a:cubicBezTo>
                <a:lnTo>
                  <a:pt x="33817" y="15265"/>
                </a:lnTo>
                <a:lnTo>
                  <a:pt x="33999" y="14961"/>
                </a:lnTo>
                <a:close/>
                <a:moveTo>
                  <a:pt x="48552" y="12956"/>
                </a:moveTo>
                <a:cubicBezTo>
                  <a:pt x="48552" y="12986"/>
                  <a:pt x="48583" y="12986"/>
                  <a:pt x="48583" y="12986"/>
                </a:cubicBezTo>
                <a:cubicBezTo>
                  <a:pt x="48552" y="13229"/>
                  <a:pt x="48492" y="13502"/>
                  <a:pt x="48431" y="13746"/>
                </a:cubicBezTo>
                <a:cubicBezTo>
                  <a:pt x="48370" y="13928"/>
                  <a:pt x="48309" y="14110"/>
                  <a:pt x="48249" y="14262"/>
                </a:cubicBezTo>
                <a:lnTo>
                  <a:pt x="48066" y="14779"/>
                </a:lnTo>
                <a:lnTo>
                  <a:pt x="48066" y="14809"/>
                </a:lnTo>
                <a:cubicBezTo>
                  <a:pt x="48036" y="14870"/>
                  <a:pt x="48006" y="14930"/>
                  <a:pt x="47975" y="14991"/>
                </a:cubicBezTo>
                <a:cubicBezTo>
                  <a:pt x="47884" y="15143"/>
                  <a:pt x="47823" y="15325"/>
                  <a:pt x="47762" y="15477"/>
                </a:cubicBezTo>
                <a:lnTo>
                  <a:pt x="47732" y="15508"/>
                </a:lnTo>
                <a:cubicBezTo>
                  <a:pt x="47671" y="15690"/>
                  <a:pt x="47580" y="15842"/>
                  <a:pt x="47489" y="16024"/>
                </a:cubicBezTo>
                <a:cubicBezTo>
                  <a:pt x="47428" y="16176"/>
                  <a:pt x="47337" y="16358"/>
                  <a:pt x="47246" y="16541"/>
                </a:cubicBezTo>
                <a:cubicBezTo>
                  <a:pt x="47216" y="16419"/>
                  <a:pt x="47216" y="16328"/>
                  <a:pt x="47216" y="16207"/>
                </a:cubicBezTo>
                <a:lnTo>
                  <a:pt x="47155" y="16176"/>
                </a:lnTo>
                <a:cubicBezTo>
                  <a:pt x="47155" y="16176"/>
                  <a:pt x="47185" y="16146"/>
                  <a:pt x="47185" y="16115"/>
                </a:cubicBezTo>
                <a:lnTo>
                  <a:pt x="47550" y="15568"/>
                </a:lnTo>
                <a:cubicBezTo>
                  <a:pt x="47641" y="15386"/>
                  <a:pt x="47702" y="15174"/>
                  <a:pt x="47793" y="15022"/>
                </a:cubicBezTo>
                <a:cubicBezTo>
                  <a:pt x="47975" y="14627"/>
                  <a:pt x="48157" y="14262"/>
                  <a:pt x="48309" y="13837"/>
                </a:cubicBezTo>
                <a:cubicBezTo>
                  <a:pt x="48400" y="13563"/>
                  <a:pt x="48492" y="13259"/>
                  <a:pt x="48552" y="12956"/>
                </a:cubicBezTo>
                <a:close/>
                <a:moveTo>
                  <a:pt x="41139" y="16085"/>
                </a:moveTo>
                <a:cubicBezTo>
                  <a:pt x="40987" y="16237"/>
                  <a:pt x="40866" y="16419"/>
                  <a:pt x="40714" y="16571"/>
                </a:cubicBezTo>
                <a:cubicBezTo>
                  <a:pt x="40744" y="16480"/>
                  <a:pt x="40774" y="16389"/>
                  <a:pt x="40805" y="16328"/>
                </a:cubicBezTo>
                <a:lnTo>
                  <a:pt x="40866" y="16267"/>
                </a:lnTo>
                <a:cubicBezTo>
                  <a:pt x="40957" y="16207"/>
                  <a:pt x="41048" y="16146"/>
                  <a:pt x="41139" y="16085"/>
                </a:cubicBezTo>
                <a:close/>
                <a:moveTo>
                  <a:pt x="43084" y="15842"/>
                </a:moveTo>
                <a:lnTo>
                  <a:pt x="42901" y="16237"/>
                </a:lnTo>
                <a:lnTo>
                  <a:pt x="42749" y="16571"/>
                </a:lnTo>
                <a:cubicBezTo>
                  <a:pt x="42780" y="16389"/>
                  <a:pt x="42810" y="16207"/>
                  <a:pt x="42840" y="16024"/>
                </a:cubicBezTo>
                <a:lnTo>
                  <a:pt x="42992" y="15933"/>
                </a:lnTo>
                <a:lnTo>
                  <a:pt x="43084" y="15842"/>
                </a:lnTo>
                <a:close/>
                <a:moveTo>
                  <a:pt x="3373" y="14900"/>
                </a:moveTo>
                <a:cubicBezTo>
                  <a:pt x="3312" y="14961"/>
                  <a:pt x="3282" y="15022"/>
                  <a:pt x="3252" y="15082"/>
                </a:cubicBezTo>
                <a:lnTo>
                  <a:pt x="3282" y="15082"/>
                </a:lnTo>
                <a:cubicBezTo>
                  <a:pt x="3221" y="15204"/>
                  <a:pt x="3191" y="15295"/>
                  <a:pt x="3130" y="15417"/>
                </a:cubicBezTo>
                <a:lnTo>
                  <a:pt x="3039" y="15599"/>
                </a:lnTo>
                <a:cubicBezTo>
                  <a:pt x="2948" y="15690"/>
                  <a:pt x="2857" y="15812"/>
                  <a:pt x="2766" y="15933"/>
                </a:cubicBezTo>
                <a:cubicBezTo>
                  <a:pt x="2735" y="15994"/>
                  <a:pt x="2674" y="16085"/>
                  <a:pt x="2644" y="16146"/>
                </a:cubicBezTo>
                <a:cubicBezTo>
                  <a:pt x="2583" y="16207"/>
                  <a:pt x="2553" y="16267"/>
                  <a:pt x="2523" y="16328"/>
                </a:cubicBezTo>
                <a:lnTo>
                  <a:pt x="2371" y="16632"/>
                </a:lnTo>
                <a:lnTo>
                  <a:pt x="2340" y="16693"/>
                </a:lnTo>
                <a:lnTo>
                  <a:pt x="2188" y="16693"/>
                </a:lnTo>
                <a:cubicBezTo>
                  <a:pt x="2128" y="16693"/>
                  <a:pt x="2097" y="16693"/>
                  <a:pt x="2067" y="16662"/>
                </a:cubicBezTo>
                <a:lnTo>
                  <a:pt x="2097" y="16662"/>
                </a:lnTo>
                <a:cubicBezTo>
                  <a:pt x="2158" y="16662"/>
                  <a:pt x="2188" y="16632"/>
                  <a:pt x="2219" y="16602"/>
                </a:cubicBezTo>
                <a:cubicBezTo>
                  <a:pt x="2249" y="16571"/>
                  <a:pt x="2279" y="16510"/>
                  <a:pt x="2310" y="16450"/>
                </a:cubicBezTo>
                <a:lnTo>
                  <a:pt x="2431" y="16207"/>
                </a:lnTo>
                <a:lnTo>
                  <a:pt x="2644" y="15842"/>
                </a:lnTo>
                <a:cubicBezTo>
                  <a:pt x="2766" y="15599"/>
                  <a:pt x="2887" y="15386"/>
                  <a:pt x="3009" y="15143"/>
                </a:cubicBezTo>
                <a:lnTo>
                  <a:pt x="3161" y="15052"/>
                </a:lnTo>
                <a:cubicBezTo>
                  <a:pt x="3221" y="15022"/>
                  <a:pt x="3312" y="14961"/>
                  <a:pt x="3373" y="14900"/>
                </a:cubicBezTo>
                <a:close/>
                <a:moveTo>
                  <a:pt x="46760" y="15720"/>
                </a:moveTo>
                <a:lnTo>
                  <a:pt x="46638" y="15994"/>
                </a:lnTo>
                <a:cubicBezTo>
                  <a:pt x="46638" y="16085"/>
                  <a:pt x="46608" y="16146"/>
                  <a:pt x="46608" y="16207"/>
                </a:cubicBezTo>
                <a:lnTo>
                  <a:pt x="46456" y="16602"/>
                </a:lnTo>
                <a:cubicBezTo>
                  <a:pt x="46456" y="16632"/>
                  <a:pt x="46456" y="16662"/>
                  <a:pt x="46456" y="16662"/>
                </a:cubicBezTo>
                <a:lnTo>
                  <a:pt x="46426" y="16693"/>
                </a:lnTo>
                <a:lnTo>
                  <a:pt x="46395" y="16662"/>
                </a:lnTo>
                <a:lnTo>
                  <a:pt x="46517" y="16328"/>
                </a:lnTo>
                <a:cubicBezTo>
                  <a:pt x="46547" y="16237"/>
                  <a:pt x="46547" y="16176"/>
                  <a:pt x="46608" y="16085"/>
                </a:cubicBezTo>
                <a:lnTo>
                  <a:pt x="46608" y="16055"/>
                </a:lnTo>
                <a:lnTo>
                  <a:pt x="46638" y="15903"/>
                </a:lnTo>
                <a:lnTo>
                  <a:pt x="46760" y="15720"/>
                </a:lnTo>
                <a:close/>
                <a:moveTo>
                  <a:pt x="46699" y="14657"/>
                </a:moveTo>
                <a:lnTo>
                  <a:pt x="46699" y="14748"/>
                </a:lnTo>
                <a:lnTo>
                  <a:pt x="46699" y="14870"/>
                </a:lnTo>
                <a:cubicBezTo>
                  <a:pt x="46699" y="14900"/>
                  <a:pt x="46638" y="14961"/>
                  <a:pt x="46638" y="15022"/>
                </a:cubicBezTo>
                <a:cubicBezTo>
                  <a:pt x="46517" y="15265"/>
                  <a:pt x="46426" y="15508"/>
                  <a:pt x="46334" y="15781"/>
                </a:cubicBezTo>
                <a:cubicBezTo>
                  <a:pt x="46274" y="15903"/>
                  <a:pt x="46183" y="16024"/>
                  <a:pt x="46122" y="16146"/>
                </a:cubicBezTo>
                <a:cubicBezTo>
                  <a:pt x="46000" y="16328"/>
                  <a:pt x="45909" y="16541"/>
                  <a:pt x="45788" y="16723"/>
                </a:cubicBezTo>
                <a:cubicBezTo>
                  <a:pt x="45727" y="16753"/>
                  <a:pt x="45666" y="16814"/>
                  <a:pt x="45605" y="16845"/>
                </a:cubicBezTo>
                <a:cubicBezTo>
                  <a:pt x="45727" y="16632"/>
                  <a:pt x="45818" y="16450"/>
                  <a:pt x="45939" y="16237"/>
                </a:cubicBezTo>
                <a:cubicBezTo>
                  <a:pt x="46031" y="16024"/>
                  <a:pt x="46091" y="15872"/>
                  <a:pt x="46183" y="15720"/>
                </a:cubicBezTo>
                <a:cubicBezTo>
                  <a:pt x="46274" y="15538"/>
                  <a:pt x="46365" y="15356"/>
                  <a:pt x="46456" y="15174"/>
                </a:cubicBezTo>
                <a:lnTo>
                  <a:pt x="46699" y="14657"/>
                </a:lnTo>
                <a:close/>
                <a:moveTo>
                  <a:pt x="48765" y="15599"/>
                </a:moveTo>
                <a:lnTo>
                  <a:pt x="48765" y="15660"/>
                </a:lnTo>
                <a:lnTo>
                  <a:pt x="48644" y="16085"/>
                </a:lnTo>
                <a:cubicBezTo>
                  <a:pt x="48583" y="16298"/>
                  <a:pt x="48492" y="16510"/>
                  <a:pt x="48400" y="16693"/>
                </a:cubicBezTo>
                <a:lnTo>
                  <a:pt x="48309" y="16905"/>
                </a:lnTo>
                <a:cubicBezTo>
                  <a:pt x="48309" y="16845"/>
                  <a:pt x="48309" y="16784"/>
                  <a:pt x="48279" y="16723"/>
                </a:cubicBezTo>
                <a:cubicBezTo>
                  <a:pt x="48309" y="16632"/>
                  <a:pt x="48309" y="16571"/>
                  <a:pt x="48340" y="16510"/>
                </a:cubicBezTo>
                <a:cubicBezTo>
                  <a:pt x="48370" y="16419"/>
                  <a:pt x="48400" y="16358"/>
                  <a:pt x="48461" y="16267"/>
                </a:cubicBezTo>
                <a:cubicBezTo>
                  <a:pt x="48522" y="16115"/>
                  <a:pt x="48583" y="15963"/>
                  <a:pt x="48644" y="15842"/>
                </a:cubicBezTo>
                <a:cubicBezTo>
                  <a:pt x="48674" y="15781"/>
                  <a:pt x="48704" y="15720"/>
                  <a:pt x="48735" y="15690"/>
                </a:cubicBezTo>
                <a:lnTo>
                  <a:pt x="48765" y="15599"/>
                </a:lnTo>
                <a:close/>
                <a:moveTo>
                  <a:pt x="39043" y="16723"/>
                </a:moveTo>
                <a:lnTo>
                  <a:pt x="39073" y="16784"/>
                </a:lnTo>
                <a:cubicBezTo>
                  <a:pt x="39043" y="16814"/>
                  <a:pt x="38982" y="16875"/>
                  <a:pt x="38921" y="16936"/>
                </a:cubicBezTo>
                <a:lnTo>
                  <a:pt x="38921" y="16875"/>
                </a:lnTo>
                <a:cubicBezTo>
                  <a:pt x="38982" y="16845"/>
                  <a:pt x="39012" y="16784"/>
                  <a:pt x="39043" y="16723"/>
                </a:cubicBezTo>
                <a:close/>
                <a:moveTo>
                  <a:pt x="39650" y="16662"/>
                </a:moveTo>
                <a:cubicBezTo>
                  <a:pt x="39650" y="16693"/>
                  <a:pt x="39681" y="16723"/>
                  <a:pt x="39711" y="16723"/>
                </a:cubicBezTo>
                <a:lnTo>
                  <a:pt x="39741" y="16723"/>
                </a:lnTo>
                <a:cubicBezTo>
                  <a:pt x="39741" y="16723"/>
                  <a:pt x="39741" y="16738"/>
                  <a:pt x="39741" y="16753"/>
                </a:cubicBezTo>
                <a:cubicBezTo>
                  <a:pt x="39681" y="16814"/>
                  <a:pt x="39620" y="16875"/>
                  <a:pt x="39559" y="16936"/>
                </a:cubicBezTo>
                <a:cubicBezTo>
                  <a:pt x="39559" y="16905"/>
                  <a:pt x="39559" y="16845"/>
                  <a:pt x="39529" y="16814"/>
                </a:cubicBezTo>
                <a:lnTo>
                  <a:pt x="39650" y="16662"/>
                </a:lnTo>
                <a:close/>
                <a:moveTo>
                  <a:pt x="21967" y="15933"/>
                </a:moveTo>
                <a:lnTo>
                  <a:pt x="21937" y="16055"/>
                </a:lnTo>
                <a:lnTo>
                  <a:pt x="21846" y="16176"/>
                </a:lnTo>
                <a:cubicBezTo>
                  <a:pt x="21816" y="16237"/>
                  <a:pt x="21755" y="16298"/>
                  <a:pt x="21724" y="16358"/>
                </a:cubicBezTo>
                <a:cubicBezTo>
                  <a:pt x="21694" y="16419"/>
                  <a:pt x="21694" y="16389"/>
                  <a:pt x="21664" y="16419"/>
                </a:cubicBezTo>
                <a:lnTo>
                  <a:pt x="21329" y="17027"/>
                </a:lnTo>
                <a:lnTo>
                  <a:pt x="21329" y="17027"/>
                </a:lnTo>
                <a:lnTo>
                  <a:pt x="21573" y="16328"/>
                </a:lnTo>
                <a:cubicBezTo>
                  <a:pt x="21633" y="16267"/>
                  <a:pt x="21694" y="16237"/>
                  <a:pt x="21755" y="16176"/>
                </a:cubicBezTo>
                <a:cubicBezTo>
                  <a:pt x="21816" y="16115"/>
                  <a:pt x="21907" y="16024"/>
                  <a:pt x="21967" y="15933"/>
                </a:cubicBezTo>
                <a:close/>
                <a:moveTo>
                  <a:pt x="14797" y="16358"/>
                </a:moveTo>
                <a:lnTo>
                  <a:pt x="14797" y="16358"/>
                </a:lnTo>
                <a:cubicBezTo>
                  <a:pt x="14767" y="16419"/>
                  <a:pt x="14736" y="16480"/>
                  <a:pt x="14706" y="16571"/>
                </a:cubicBezTo>
                <a:lnTo>
                  <a:pt x="14706" y="16541"/>
                </a:lnTo>
                <a:lnTo>
                  <a:pt x="14493" y="17027"/>
                </a:lnTo>
                <a:lnTo>
                  <a:pt x="14493" y="16875"/>
                </a:lnTo>
                <a:lnTo>
                  <a:pt x="14797" y="16358"/>
                </a:lnTo>
                <a:close/>
                <a:moveTo>
                  <a:pt x="31082" y="15477"/>
                </a:moveTo>
                <a:cubicBezTo>
                  <a:pt x="31052" y="15599"/>
                  <a:pt x="31052" y="15660"/>
                  <a:pt x="31052" y="15751"/>
                </a:cubicBezTo>
                <a:cubicBezTo>
                  <a:pt x="31022" y="16024"/>
                  <a:pt x="30991" y="16298"/>
                  <a:pt x="30961" y="16571"/>
                </a:cubicBezTo>
                <a:lnTo>
                  <a:pt x="30900" y="16723"/>
                </a:lnTo>
                <a:cubicBezTo>
                  <a:pt x="30870" y="16814"/>
                  <a:pt x="30809" y="16936"/>
                  <a:pt x="30778" y="17027"/>
                </a:cubicBezTo>
                <a:cubicBezTo>
                  <a:pt x="30778" y="16996"/>
                  <a:pt x="30718" y="16966"/>
                  <a:pt x="30687" y="16936"/>
                </a:cubicBezTo>
                <a:lnTo>
                  <a:pt x="30566" y="16936"/>
                </a:lnTo>
                <a:cubicBezTo>
                  <a:pt x="30535" y="16936"/>
                  <a:pt x="30505" y="16936"/>
                  <a:pt x="30475" y="16966"/>
                </a:cubicBezTo>
                <a:cubicBezTo>
                  <a:pt x="30475" y="16905"/>
                  <a:pt x="30505" y="16875"/>
                  <a:pt x="30505" y="16814"/>
                </a:cubicBezTo>
                <a:cubicBezTo>
                  <a:pt x="30566" y="16693"/>
                  <a:pt x="30596" y="16541"/>
                  <a:pt x="30627" y="16389"/>
                </a:cubicBezTo>
                <a:cubicBezTo>
                  <a:pt x="30657" y="16267"/>
                  <a:pt x="30687" y="16146"/>
                  <a:pt x="30687" y="16024"/>
                </a:cubicBezTo>
                <a:cubicBezTo>
                  <a:pt x="30778" y="15903"/>
                  <a:pt x="30839" y="15812"/>
                  <a:pt x="30900" y="15720"/>
                </a:cubicBezTo>
                <a:lnTo>
                  <a:pt x="31082" y="15477"/>
                </a:lnTo>
                <a:close/>
                <a:moveTo>
                  <a:pt x="45180" y="13989"/>
                </a:moveTo>
                <a:lnTo>
                  <a:pt x="45210" y="14019"/>
                </a:lnTo>
                <a:lnTo>
                  <a:pt x="45271" y="14049"/>
                </a:lnTo>
                <a:lnTo>
                  <a:pt x="45210" y="14171"/>
                </a:lnTo>
                <a:cubicBezTo>
                  <a:pt x="45150" y="14292"/>
                  <a:pt x="45119" y="14414"/>
                  <a:pt x="45058" y="14535"/>
                </a:cubicBezTo>
                <a:lnTo>
                  <a:pt x="44998" y="14687"/>
                </a:lnTo>
                <a:cubicBezTo>
                  <a:pt x="44876" y="15052"/>
                  <a:pt x="44724" y="15417"/>
                  <a:pt x="44633" y="15781"/>
                </a:cubicBezTo>
                <a:cubicBezTo>
                  <a:pt x="44512" y="16146"/>
                  <a:pt x="44329" y="16602"/>
                  <a:pt x="44208" y="17027"/>
                </a:cubicBezTo>
                <a:lnTo>
                  <a:pt x="44208" y="16996"/>
                </a:lnTo>
                <a:cubicBezTo>
                  <a:pt x="44208" y="16966"/>
                  <a:pt x="44177" y="16905"/>
                  <a:pt x="44147" y="16875"/>
                </a:cubicBezTo>
                <a:cubicBezTo>
                  <a:pt x="44117" y="16875"/>
                  <a:pt x="44086" y="16845"/>
                  <a:pt x="44086" y="16845"/>
                </a:cubicBezTo>
                <a:lnTo>
                  <a:pt x="44086" y="16814"/>
                </a:lnTo>
                <a:cubicBezTo>
                  <a:pt x="44177" y="16571"/>
                  <a:pt x="44268" y="16328"/>
                  <a:pt x="44390" y="16085"/>
                </a:cubicBezTo>
                <a:lnTo>
                  <a:pt x="44481" y="15963"/>
                </a:lnTo>
                <a:cubicBezTo>
                  <a:pt x="44481" y="15933"/>
                  <a:pt x="44481" y="15872"/>
                  <a:pt x="44481" y="15842"/>
                </a:cubicBezTo>
                <a:lnTo>
                  <a:pt x="44542" y="15660"/>
                </a:lnTo>
                <a:cubicBezTo>
                  <a:pt x="44694" y="15295"/>
                  <a:pt x="44846" y="14930"/>
                  <a:pt x="44967" y="14566"/>
                </a:cubicBezTo>
                <a:cubicBezTo>
                  <a:pt x="45028" y="14414"/>
                  <a:pt x="45119" y="14232"/>
                  <a:pt x="45180" y="14049"/>
                </a:cubicBezTo>
                <a:cubicBezTo>
                  <a:pt x="45150" y="14019"/>
                  <a:pt x="45150" y="14019"/>
                  <a:pt x="45180" y="13989"/>
                </a:cubicBezTo>
                <a:close/>
                <a:moveTo>
                  <a:pt x="16468" y="16237"/>
                </a:moveTo>
                <a:lnTo>
                  <a:pt x="16407" y="16328"/>
                </a:lnTo>
                <a:lnTo>
                  <a:pt x="16256" y="16632"/>
                </a:lnTo>
                <a:cubicBezTo>
                  <a:pt x="16225" y="16723"/>
                  <a:pt x="16195" y="16814"/>
                  <a:pt x="16164" y="16905"/>
                </a:cubicBezTo>
                <a:cubicBezTo>
                  <a:pt x="16134" y="16996"/>
                  <a:pt x="16104" y="17027"/>
                  <a:pt x="16073" y="17088"/>
                </a:cubicBezTo>
                <a:cubicBezTo>
                  <a:pt x="16043" y="17057"/>
                  <a:pt x="16012" y="17027"/>
                  <a:pt x="15982" y="16996"/>
                </a:cubicBezTo>
                <a:cubicBezTo>
                  <a:pt x="15962" y="16996"/>
                  <a:pt x="15928" y="16983"/>
                  <a:pt x="15899" y="16983"/>
                </a:cubicBezTo>
                <a:cubicBezTo>
                  <a:pt x="15884" y="16983"/>
                  <a:pt x="15871" y="16986"/>
                  <a:pt x="15861" y="16996"/>
                </a:cubicBezTo>
                <a:cubicBezTo>
                  <a:pt x="15861" y="16966"/>
                  <a:pt x="15891" y="16936"/>
                  <a:pt x="15891" y="16905"/>
                </a:cubicBezTo>
                <a:lnTo>
                  <a:pt x="16164" y="16602"/>
                </a:lnTo>
                <a:cubicBezTo>
                  <a:pt x="16256" y="16480"/>
                  <a:pt x="16377" y="16358"/>
                  <a:pt x="16468" y="16237"/>
                </a:cubicBezTo>
                <a:close/>
                <a:moveTo>
                  <a:pt x="10179" y="15994"/>
                </a:moveTo>
                <a:lnTo>
                  <a:pt x="10179" y="15994"/>
                </a:lnTo>
                <a:cubicBezTo>
                  <a:pt x="10057" y="16207"/>
                  <a:pt x="9936" y="16450"/>
                  <a:pt x="9845" y="16662"/>
                </a:cubicBezTo>
                <a:cubicBezTo>
                  <a:pt x="9814" y="16753"/>
                  <a:pt x="9754" y="16845"/>
                  <a:pt x="9723" y="16936"/>
                </a:cubicBezTo>
                <a:lnTo>
                  <a:pt x="9571" y="17057"/>
                </a:lnTo>
                <a:lnTo>
                  <a:pt x="9389" y="17179"/>
                </a:lnTo>
                <a:lnTo>
                  <a:pt x="9419" y="17148"/>
                </a:lnTo>
                <a:cubicBezTo>
                  <a:pt x="9511" y="16996"/>
                  <a:pt x="9602" y="16875"/>
                  <a:pt x="9693" y="16753"/>
                </a:cubicBezTo>
                <a:cubicBezTo>
                  <a:pt x="9754" y="16632"/>
                  <a:pt x="9875" y="16450"/>
                  <a:pt x="9966" y="16298"/>
                </a:cubicBezTo>
                <a:lnTo>
                  <a:pt x="10179" y="15994"/>
                </a:lnTo>
                <a:close/>
                <a:moveTo>
                  <a:pt x="18899" y="16662"/>
                </a:moveTo>
                <a:cubicBezTo>
                  <a:pt x="18929" y="16693"/>
                  <a:pt x="18990" y="16693"/>
                  <a:pt x="19051" y="16693"/>
                </a:cubicBezTo>
                <a:lnTo>
                  <a:pt x="19051" y="16723"/>
                </a:lnTo>
                <a:cubicBezTo>
                  <a:pt x="18960" y="16875"/>
                  <a:pt x="18899" y="17027"/>
                  <a:pt x="18808" y="17179"/>
                </a:cubicBezTo>
                <a:cubicBezTo>
                  <a:pt x="18838" y="17057"/>
                  <a:pt x="18838" y="16905"/>
                  <a:pt x="18868" y="16753"/>
                </a:cubicBezTo>
                <a:cubicBezTo>
                  <a:pt x="18868" y="16723"/>
                  <a:pt x="18868" y="16693"/>
                  <a:pt x="18899" y="16662"/>
                </a:cubicBezTo>
                <a:close/>
                <a:moveTo>
                  <a:pt x="46243" y="17088"/>
                </a:moveTo>
                <a:lnTo>
                  <a:pt x="46274" y="17148"/>
                </a:lnTo>
                <a:lnTo>
                  <a:pt x="46243" y="17179"/>
                </a:lnTo>
                <a:lnTo>
                  <a:pt x="46213" y="17179"/>
                </a:lnTo>
                <a:lnTo>
                  <a:pt x="46243" y="17118"/>
                </a:lnTo>
                <a:lnTo>
                  <a:pt x="46243" y="17088"/>
                </a:lnTo>
                <a:close/>
                <a:moveTo>
                  <a:pt x="33422" y="16875"/>
                </a:moveTo>
                <a:lnTo>
                  <a:pt x="33361" y="17027"/>
                </a:lnTo>
                <a:lnTo>
                  <a:pt x="33300" y="17118"/>
                </a:lnTo>
                <a:lnTo>
                  <a:pt x="33239" y="17209"/>
                </a:lnTo>
                <a:lnTo>
                  <a:pt x="33239" y="17209"/>
                </a:lnTo>
                <a:lnTo>
                  <a:pt x="33422" y="16875"/>
                </a:lnTo>
                <a:close/>
                <a:moveTo>
                  <a:pt x="32914" y="17015"/>
                </a:moveTo>
                <a:lnTo>
                  <a:pt x="32845" y="17148"/>
                </a:lnTo>
                <a:lnTo>
                  <a:pt x="32814" y="17209"/>
                </a:lnTo>
                <a:cubicBezTo>
                  <a:pt x="32836" y="17145"/>
                  <a:pt x="32872" y="17080"/>
                  <a:pt x="32914" y="17015"/>
                </a:cubicBezTo>
                <a:close/>
                <a:moveTo>
                  <a:pt x="20965" y="16905"/>
                </a:moveTo>
                <a:cubicBezTo>
                  <a:pt x="20965" y="16996"/>
                  <a:pt x="20934" y="17088"/>
                  <a:pt x="20904" y="17179"/>
                </a:cubicBezTo>
                <a:lnTo>
                  <a:pt x="20874" y="17179"/>
                </a:lnTo>
                <a:cubicBezTo>
                  <a:pt x="20874" y="17179"/>
                  <a:pt x="20874" y="17209"/>
                  <a:pt x="20843" y="17240"/>
                </a:cubicBezTo>
                <a:cubicBezTo>
                  <a:pt x="20843" y="17148"/>
                  <a:pt x="20904" y="17057"/>
                  <a:pt x="20934" y="16966"/>
                </a:cubicBezTo>
                <a:lnTo>
                  <a:pt x="20965" y="16905"/>
                </a:lnTo>
                <a:close/>
                <a:moveTo>
                  <a:pt x="3920" y="16966"/>
                </a:moveTo>
                <a:lnTo>
                  <a:pt x="3738" y="17270"/>
                </a:lnTo>
                <a:lnTo>
                  <a:pt x="3738" y="17270"/>
                </a:lnTo>
                <a:lnTo>
                  <a:pt x="3829" y="16996"/>
                </a:lnTo>
                <a:cubicBezTo>
                  <a:pt x="3859" y="16996"/>
                  <a:pt x="3890" y="16996"/>
                  <a:pt x="3920" y="16966"/>
                </a:cubicBezTo>
                <a:close/>
                <a:moveTo>
                  <a:pt x="13096" y="16176"/>
                </a:moveTo>
                <a:lnTo>
                  <a:pt x="13005" y="16450"/>
                </a:lnTo>
                <a:lnTo>
                  <a:pt x="12944" y="16571"/>
                </a:lnTo>
                <a:cubicBezTo>
                  <a:pt x="12883" y="16693"/>
                  <a:pt x="12792" y="16784"/>
                  <a:pt x="12731" y="16905"/>
                </a:cubicBezTo>
                <a:lnTo>
                  <a:pt x="12458" y="17270"/>
                </a:lnTo>
                <a:lnTo>
                  <a:pt x="12458" y="17270"/>
                </a:lnTo>
                <a:cubicBezTo>
                  <a:pt x="12518" y="17179"/>
                  <a:pt x="12549" y="17057"/>
                  <a:pt x="12610" y="16966"/>
                </a:cubicBezTo>
                <a:cubicBezTo>
                  <a:pt x="12610" y="16966"/>
                  <a:pt x="12640" y="16966"/>
                  <a:pt x="12640" y="16936"/>
                </a:cubicBezTo>
                <a:lnTo>
                  <a:pt x="12701" y="16845"/>
                </a:lnTo>
                <a:cubicBezTo>
                  <a:pt x="12731" y="16784"/>
                  <a:pt x="12762" y="16753"/>
                  <a:pt x="12792" y="16723"/>
                </a:cubicBezTo>
                <a:lnTo>
                  <a:pt x="12853" y="16602"/>
                </a:lnTo>
                <a:cubicBezTo>
                  <a:pt x="12883" y="16541"/>
                  <a:pt x="12913" y="16480"/>
                  <a:pt x="12974" y="16389"/>
                </a:cubicBezTo>
                <a:lnTo>
                  <a:pt x="13096" y="16176"/>
                </a:lnTo>
                <a:close/>
                <a:moveTo>
                  <a:pt x="1429" y="15356"/>
                </a:moveTo>
                <a:lnTo>
                  <a:pt x="1429" y="15477"/>
                </a:lnTo>
                <a:cubicBezTo>
                  <a:pt x="1429" y="15568"/>
                  <a:pt x="1429" y="15690"/>
                  <a:pt x="1429" y="15781"/>
                </a:cubicBezTo>
                <a:cubicBezTo>
                  <a:pt x="1459" y="15872"/>
                  <a:pt x="1459" y="15933"/>
                  <a:pt x="1490" y="16024"/>
                </a:cubicBezTo>
                <a:cubicBezTo>
                  <a:pt x="1490" y="16055"/>
                  <a:pt x="1490" y="16085"/>
                  <a:pt x="1490" y="16115"/>
                </a:cubicBezTo>
                <a:cubicBezTo>
                  <a:pt x="1490" y="16207"/>
                  <a:pt x="1520" y="16328"/>
                  <a:pt x="1520" y="16419"/>
                </a:cubicBezTo>
                <a:cubicBezTo>
                  <a:pt x="1550" y="16480"/>
                  <a:pt x="1550" y="16510"/>
                  <a:pt x="1581" y="16571"/>
                </a:cubicBezTo>
                <a:cubicBezTo>
                  <a:pt x="1520" y="16723"/>
                  <a:pt x="1459" y="16875"/>
                  <a:pt x="1429" y="17027"/>
                </a:cubicBezTo>
                <a:cubicBezTo>
                  <a:pt x="1398" y="17118"/>
                  <a:pt x="1368" y="17209"/>
                  <a:pt x="1368" y="17300"/>
                </a:cubicBezTo>
                <a:cubicBezTo>
                  <a:pt x="1338" y="16936"/>
                  <a:pt x="1338" y="16602"/>
                  <a:pt x="1338" y="16267"/>
                </a:cubicBezTo>
                <a:lnTo>
                  <a:pt x="1338" y="16267"/>
                </a:lnTo>
                <a:lnTo>
                  <a:pt x="1368" y="16298"/>
                </a:lnTo>
                <a:cubicBezTo>
                  <a:pt x="1368" y="15994"/>
                  <a:pt x="1398" y="15690"/>
                  <a:pt x="1429" y="15356"/>
                </a:cubicBezTo>
                <a:close/>
                <a:moveTo>
                  <a:pt x="8022" y="17118"/>
                </a:moveTo>
                <a:cubicBezTo>
                  <a:pt x="8022" y="17148"/>
                  <a:pt x="8052" y="17148"/>
                  <a:pt x="8083" y="17148"/>
                </a:cubicBezTo>
                <a:lnTo>
                  <a:pt x="7961" y="17300"/>
                </a:lnTo>
                <a:lnTo>
                  <a:pt x="7991" y="17240"/>
                </a:lnTo>
                <a:cubicBezTo>
                  <a:pt x="7991" y="17179"/>
                  <a:pt x="8022" y="17148"/>
                  <a:pt x="8022" y="17118"/>
                </a:cubicBezTo>
                <a:close/>
                <a:moveTo>
                  <a:pt x="25401" y="15295"/>
                </a:moveTo>
                <a:lnTo>
                  <a:pt x="25401" y="15295"/>
                </a:lnTo>
                <a:cubicBezTo>
                  <a:pt x="25370" y="15386"/>
                  <a:pt x="25340" y="15477"/>
                  <a:pt x="25279" y="15568"/>
                </a:cubicBezTo>
                <a:cubicBezTo>
                  <a:pt x="25218" y="15720"/>
                  <a:pt x="25158" y="15903"/>
                  <a:pt x="25097" y="16085"/>
                </a:cubicBezTo>
                <a:cubicBezTo>
                  <a:pt x="25006" y="16298"/>
                  <a:pt x="24915" y="16541"/>
                  <a:pt x="24823" y="16753"/>
                </a:cubicBezTo>
                <a:lnTo>
                  <a:pt x="24793" y="16814"/>
                </a:lnTo>
                <a:lnTo>
                  <a:pt x="24732" y="16905"/>
                </a:lnTo>
                <a:lnTo>
                  <a:pt x="24520" y="17209"/>
                </a:lnTo>
                <a:lnTo>
                  <a:pt x="24459" y="17300"/>
                </a:lnTo>
                <a:cubicBezTo>
                  <a:pt x="24489" y="17088"/>
                  <a:pt x="24520" y="16845"/>
                  <a:pt x="24580" y="16632"/>
                </a:cubicBezTo>
                <a:lnTo>
                  <a:pt x="24611" y="16602"/>
                </a:lnTo>
                <a:cubicBezTo>
                  <a:pt x="24672" y="16480"/>
                  <a:pt x="24732" y="16358"/>
                  <a:pt x="24793" y="16237"/>
                </a:cubicBezTo>
                <a:cubicBezTo>
                  <a:pt x="24823" y="16176"/>
                  <a:pt x="24854" y="16146"/>
                  <a:pt x="24884" y="16085"/>
                </a:cubicBezTo>
                <a:lnTo>
                  <a:pt x="24915" y="16024"/>
                </a:lnTo>
                <a:cubicBezTo>
                  <a:pt x="25067" y="15842"/>
                  <a:pt x="25188" y="15629"/>
                  <a:pt x="25310" y="15477"/>
                </a:cubicBezTo>
                <a:lnTo>
                  <a:pt x="25401" y="15295"/>
                </a:lnTo>
                <a:close/>
                <a:moveTo>
                  <a:pt x="7748" y="15812"/>
                </a:moveTo>
                <a:cubicBezTo>
                  <a:pt x="7718" y="15963"/>
                  <a:pt x="7718" y="16115"/>
                  <a:pt x="7688" y="16267"/>
                </a:cubicBezTo>
                <a:cubicBezTo>
                  <a:pt x="7688" y="16358"/>
                  <a:pt x="7688" y="16450"/>
                  <a:pt x="7688" y="16541"/>
                </a:cubicBezTo>
                <a:cubicBezTo>
                  <a:pt x="7688" y="16602"/>
                  <a:pt x="7718" y="16693"/>
                  <a:pt x="7748" y="16753"/>
                </a:cubicBezTo>
                <a:cubicBezTo>
                  <a:pt x="7748" y="16784"/>
                  <a:pt x="7748" y="16784"/>
                  <a:pt x="7779" y="16814"/>
                </a:cubicBezTo>
                <a:lnTo>
                  <a:pt x="7688" y="16996"/>
                </a:lnTo>
                <a:cubicBezTo>
                  <a:pt x="7657" y="17118"/>
                  <a:pt x="7596" y="17240"/>
                  <a:pt x="7566" y="17331"/>
                </a:cubicBezTo>
                <a:cubicBezTo>
                  <a:pt x="7536" y="17270"/>
                  <a:pt x="7505" y="17209"/>
                  <a:pt x="7475" y="17148"/>
                </a:cubicBezTo>
                <a:cubicBezTo>
                  <a:pt x="7414" y="16996"/>
                  <a:pt x="7353" y="16814"/>
                  <a:pt x="7323" y="16662"/>
                </a:cubicBezTo>
                <a:cubicBezTo>
                  <a:pt x="7414" y="16480"/>
                  <a:pt x="7475" y="16298"/>
                  <a:pt x="7566" y="16146"/>
                </a:cubicBezTo>
                <a:cubicBezTo>
                  <a:pt x="7627" y="16024"/>
                  <a:pt x="7688" y="15933"/>
                  <a:pt x="7748" y="15812"/>
                </a:cubicBezTo>
                <a:close/>
                <a:moveTo>
                  <a:pt x="37493" y="16328"/>
                </a:moveTo>
                <a:cubicBezTo>
                  <a:pt x="37493" y="16358"/>
                  <a:pt x="37493" y="16389"/>
                  <a:pt x="37493" y="16450"/>
                </a:cubicBezTo>
                <a:lnTo>
                  <a:pt x="37463" y="16480"/>
                </a:lnTo>
                <a:cubicBezTo>
                  <a:pt x="37250" y="16723"/>
                  <a:pt x="37037" y="16966"/>
                  <a:pt x="36855" y="17240"/>
                </a:cubicBezTo>
                <a:lnTo>
                  <a:pt x="36764" y="17331"/>
                </a:lnTo>
                <a:cubicBezTo>
                  <a:pt x="36825" y="17240"/>
                  <a:pt x="36885" y="17148"/>
                  <a:pt x="36946" y="17057"/>
                </a:cubicBezTo>
                <a:lnTo>
                  <a:pt x="37372" y="16480"/>
                </a:lnTo>
                <a:lnTo>
                  <a:pt x="37493" y="16328"/>
                </a:lnTo>
                <a:close/>
                <a:moveTo>
                  <a:pt x="34880" y="16693"/>
                </a:moveTo>
                <a:lnTo>
                  <a:pt x="34789" y="16936"/>
                </a:lnTo>
                <a:lnTo>
                  <a:pt x="34759" y="17027"/>
                </a:lnTo>
                <a:lnTo>
                  <a:pt x="34576" y="17179"/>
                </a:lnTo>
                <a:lnTo>
                  <a:pt x="34364" y="17391"/>
                </a:lnTo>
                <a:cubicBezTo>
                  <a:pt x="34364" y="17361"/>
                  <a:pt x="34394" y="17331"/>
                  <a:pt x="34394" y="17300"/>
                </a:cubicBezTo>
                <a:cubicBezTo>
                  <a:pt x="34424" y="17270"/>
                  <a:pt x="34424" y="17240"/>
                  <a:pt x="34455" y="17209"/>
                </a:cubicBezTo>
                <a:lnTo>
                  <a:pt x="34455" y="17179"/>
                </a:lnTo>
                <a:lnTo>
                  <a:pt x="34667" y="16936"/>
                </a:lnTo>
                <a:cubicBezTo>
                  <a:pt x="34698" y="16875"/>
                  <a:pt x="34728" y="16845"/>
                  <a:pt x="34759" y="16814"/>
                </a:cubicBezTo>
                <a:lnTo>
                  <a:pt x="34880" y="16693"/>
                </a:lnTo>
                <a:close/>
                <a:moveTo>
                  <a:pt x="31325" y="17300"/>
                </a:moveTo>
                <a:lnTo>
                  <a:pt x="31295" y="17422"/>
                </a:lnTo>
                <a:lnTo>
                  <a:pt x="31265" y="17391"/>
                </a:lnTo>
                <a:lnTo>
                  <a:pt x="31325" y="17300"/>
                </a:lnTo>
                <a:close/>
                <a:moveTo>
                  <a:pt x="18230" y="15599"/>
                </a:moveTo>
                <a:lnTo>
                  <a:pt x="18078" y="15812"/>
                </a:lnTo>
                <a:cubicBezTo>
                  <a:pt x="18018" y="15903"/>
                  <a:pt x="17957" y="16024"/>
                  <a:pt x="17927" y="16115"/>
                </a:cubicBezTo>
                <a:cubicBezTo>
                  <a:pt x="17805" y="16328"/>
                  <a:pt x="17714" y="16510"/>
                  <a:pt x="17592" y="16723"/>
                </a:cubicBezTo>
                <a:cubicBezTo>
                  <a:pt x="17562" y="16814"/>
                  <a:pt x="17501" y="16905"/>
                  <a:pt x="17471" y="16996"/>
                </a:cubicBezTo>
                <a:lnTo>
                  <a:pt x="17258" y="17452"/>
                </a:lnTo>
                <a:cubicBezTo>
                  <a:pt x="17319" y="17179"/>
                  <a:pt x="17380" y="16936"/>
                  <a:pt x="17410" y="16693"/>
                </a:cubicBezTo>
                <a:lnTo>
                  <a:pt x="17744" y="16207"/>
                </a:lnTo>
                <a:cubicBezTo>
                  <a:pt x="17835" y="16085"/>
                  <a:pt x="17927" y="15933"/>
                  <a:pt x="18018" y="15812"/>
                </a:cubicBezTo>
                <a:cubicBezTo>
                  <a:pt x="18078" y="15720"/>
                  <a:pt x="18109" y="15660"/>
                  <a:pt x="18139" y="15599"/>
                </a:cubicBezTo>
                <a:close/>
                <a:moveTo>
                  <a:pt x="46851" y="16753"/>
                </a:moveTo>
                <a:lnTo>
                  <a:pt x="46912" y="17057"/>
                </a:lnTo>
                <a:lnTo>
                  <a:pt x="46660" y="17504"/>
                </a:lnTo>
                <a:lnTo>
                  <a:pt x="46660" y="17504"/>
                </a:lnTo>
                <a:lnTo>
                  <a:pt x="46638" y="17483"/>
                </a:lnTo>
                <a:cubicBezTo>
                  <a:pt x="46638" y="17361"/>
                  <a:pt x="46638" y="17270"/>
                  <a:pt x="46638" y="17148"/>
                </a:cubicBezTo>
                <a:lnTo>
                  <a:pt x="46851" y="16753"/>
                </a:lnTo>
                <a:close/>
                <a:moveTo>
                  <a:pt x="43205" y="17391"/>
                </a:moveTo>
                <a:lnTo>
                  <a:pt x="43053" y="17513"/>
                </a:lnTo>
                <a:lnTo>
                  <a:pt x="43114" y="17422"/>
                </a:lnTo>
                <a:lnTo>
                  <a:pt x="43205" y="17391"/>
                </a:lnTo>
                <a:close/>
                <a:moveTo>
                  <a:pt x="40015" y="17331"/>
                </a:moveTo>
                <a:lnTo>
                  <a:pt x="40045" y="17422"/>
                </a:lnTo>
                <a:lnTo>
                  <a:pt x="39924" y="17604"/>
                </a:lnTo>
                <a:cubicBezTo>
                  <a:pt x="39954" y="17513"/>
                  <a:pt x="39984" y="17422"/>
                  <a:pt x="40015" y="17331"/>
                </a:cubicBezTo>
                <a:close/>
                <a:moveTo>
                  <a:pt x="22788" y="15660"/>
                </a:moveTo>
                <a:cubicBezTo>
                  <a:pt x="22788" y="15660"/>
                  <a:pt x="22788" y="15720"/>
                  <a:pt x="22788" y="15751"/>
                </a:cubicBezTo>
                <a:cubicBezTo>
                  <a:pt x="22788" y="15781"/>
                  <a:pt x="22788" y="15842"/>
                  <a:pt x="22788" y="15903"/>
                </a:cubicBezTo>
                <a:cubicBezTo>
                  <a:pt x="22757" y="16055"/>
                  <a:pt x="22727" y="16207"/>
                  <a:pt x="22697" y="16328"/>
                </a:cubicBezTo>
                <a:lnTo>
                  <a:pt x="22514" y="16632"/>
                </a:lnTo>
                <a:cubicBezTo>
                  <a:pt x="22393" y="16814"/>
                  <a:pt x="22271" y="16966"/>
                  <a:pt x="22119" y="17148"/>
                </a:cubicBezTo>
                <a:cubicBezTo>
                  <a:pt x="21998" y="17331"/>
                  <a:pt x="21876" y="17483"/>
                  <a:pt x="21755" y="17635"/>
                </a:cubicBezTo>
                <a:cubicBezTo>
                  <a:pt x="21785" y="17574"/>
                  <a:pt x="21785" y="17513"/>
                  <a:pt x="21816" y="17452"/>
                </a:cubicBezTo>
                <a:cubicBezTo>
                  <a:pt x="21846" y="17391"/>
                  <a:pt x="21846" y="17361"/>
                  <a:pt x="21876" y="17331"/>
                </a:cubicBezTo>
                <a:lnTo>
                  <a:pt x="21998" y="16996"/>
                </a:lnTo>
                <a:lnTo>
                  <a:pt x="22211" y="16632"/>
                </a:lnTo>
                <a:cubicBezTo>
                  <a:pt x="22332" y="16450"/>
                  <a:pt x="22454" y="16267"/>
                  <a:pt x="22545" y="16055"/>
                </a:cubicBezTo>
                <a:cubicBezTo>
                  <a:pt x="22666" y="15872"/>
                  <a:pt x="22727" y="15781"/>
                  <a:pt x="22788" y="15660"/>
                </a:cubicBezTo>
                <a:close/>
                <a:moveTo>
                  <a:pt x="37463" y="17057"/>
                </a:moveTo>
                <a:cubicBezTo>
                  <a:pt x="37463" y="17088"/>
                  <a:pt x="37463" y="17118"/>
                  <a:pt x="37463" y="17148"/>
                </a:cubicBezTo>
                <a:lnTo>
                  <a:pt x="37432" y="17179"/>
                </a:lnTo>
                <a:cubicBezTo>
                  <a:pt x="37341" y="17270"/>
                  <a:pt x="37280" y="17331"/>
                  <a:pt x="37189" y="17422"/>
                </a:cubicBezTo>
                <a:lnTo>
                  <a:pt x="37007" y="17635"/>
                </a:lnTo>
                <a:lnTo>
                  <a:pt x="37280" y="17270"/>
                </a:lnTo>
                <a:lnTo>
                  <a:pt x="37463" y="17057"/>
                </a:lnTo>
                <a:close/>
                <a:moveTo>
                  <a:pt x="14098" y="17513"/>
                </a:moveTo>
                <a:cubicBezTo>
                  <a:pt x="14098" y="17574"/>
                  <a:pt x="14098" y="17635"/>
                  <a:pt x="14098" y="17695"/>
                </a:cubicBezTo>
                <a:lnTo>
                  <a:pt x="14038" y="17665"/>
                </a:lnTo>
                <a:lnTo>
                  <a:pt x="14098" y="17513"/>
                </a:lnTo>
                <a:close/>
                <a:moveTo>
                  <a:pt x="11334" y="15903"/>
                </a:moveTo>
                <a:lnTo>
                  <a:pt x="11334" y="15903"/>
                </a:lnTo>
                <a:cubicBezTo>
                  <a:pt x="11303" y="15963"/>
                  <a:pt x="11273" y="16055"/>
                  <a:pt x="11273" y="16115"/>
                </a:cubicBezTo>
                <a:cubicBezTo>
                  <a:pt x="11212" y="16267"/>
                  <a:pt x="11151" y="16450"/>
                  <a:pt x="11121" y="16632"/>
                </a:cubicBezTo>
                <a:cubicBezTo>
                  <a:pt x="11121" y="16662"/>
                  <a:pt x="11090" y="16693"/>
                  <a:pt x="11090" y="16753"/>
                </a:cubicBezTo>
                <a:lnTo>
                  <a:pt x="10908" y="17027"/>
                </a:lnTo>
                <a:cubicBezTo>
                  <a:pt x="10878" y="17057"/>
                  <a:pt x="10878" y="17118"/>
                  <a:pt x="10847" y="17148"/>
                </a:cubicBezTo>
                <a:cubicBezTo>
                  <a:pt x="10726" y="17361"/>
                  <a:pt x="10604" y="17574"/>
                  <a:pt x="10452" y="17756"/>
                </a:cubicBezTo>
                <a:cubicBezTo>
                  <a:pt x="10513" y="17665"/>
                  <a:pt x="10544" y="17574"/>
                  <a:pt x="10604" y="17483"/>
                </a:cubicBezTo>
                <a:cubicBezTo>
                  <a:pt x="10635" y="17391"/>
                  <a:pt x="10695" y="17209"/>
                  <a:pt x="10756" y="17088"/>
                </a:cubicBezTo>
                <a:cubicBezTo>
                  <a:pt x="10817" y="16966"/>
                  <a:pt x="10847" y="16936"/>
                  <a:pt x="10878" y="16845"/>
                </a:cubicBezTo>
                <a:cubicBezTo>
                  <a:pt x="10908" y="16784"/>
                  <a:pt x="10969" y="16602"/>
                  <a:pt x="11030" y="16480"/>
                </a:cubicBezTo>
                <a:cubicBezTo>
                  <a:pt x="11030" y="16419"/>
                  <a:pt x="11060" y="16389"/>
                  <a:pt x="11060" y="16358"/>
                </a:cubicBezTo>
                <a:lnTo>
                  <a:pt x="11060" y="16328"/>
                </a:lnTo>
                <a:cubicBezTo>
                  <a:pt x="11151" y="16207"/>
                  <a:pt x="11242" y="16055"/>
                  <a:pt x="11334" y="15903"/>
                </a:cubicBezTo>
                <a:close/>
                <a:moveTo>
                  <a:pt x="36004" y="17452"/>
                </a:moveTo>
                <a:lnTo>
                  <a:pt x="36065" y="17483"/>
                </a:lnTo>
                <a:cubicBezTo>
                  <a:pt x="36004" y="17574"/>
                  <a:pt x="35974" y="17635"/>
                  <a:pt x="35974" y="17695"/>
                </a:cubicBezTo>
                <a:cubicBezTo>
                  <a:pt x="35913" y="17726"/>
                  <a:pt x="35852" y="17786"/>
                  <a:pt x="35792" y="17817"/>
                </a:cubicBezTo>
                <a:lnTo>
                  <a:pt x="35822" y="17786"/>
                </a:lnTo>
                <a:lnTo>
                  <a:pt x="35974" y="17483"/>
                </a:lnTo>
                <a:lnTo>
                  <a:pt x="36004" y="17452"/>
                </a:lnTo>
                <a:close/>
                <a:moveTo>
                  <a:pt x="5318" y="15174"/>
                </a:moveTo>
                <a:lnTo>
                  <a:pt x="5348" y="15204"/>
                </a:lnTo>
                <a:lnTo>
                  <a:pt x="5379" y="15204"/>
                </a:lnTo>
                <a:lnTo>
                  <a:pt x="5379" y="15265"/>
                </a:lnTo>
                <a:cubicBezTo>
                  <a:pt x="5348" y="15386"/>
                  <a:pt x="5318" y="15508"/>
                  <a:pt x="5287" y="15629"/>
                </a:cubicBezTo>
                <a:lnTo>
                  <a:pt x="5196" y="15812"/>
                </a:lnTo>
                <a:cubicBezTo>
                  <a:pt x="5044" y="16146"/>
                  <a:pt x="4923" y="16450"/>
                  <a:pt x="4771" y="16784"/>
                </a:cubicBezTo>
                <a:lnTo>
                  <a:pt x="4740" y="16814"/>
                </a:lnTo>
                <a:lnTo>
                  <a:pt x="4528" y="17118"/>
                </a:lnTo>
                <a:cubicBezTo>
                  <a:pt x="4376" y="17300"/>
                  <a:pt x="4224" y="17483"/>
                  <a:pt x="4042" y="17695"/>
                </a:cubicBezTo>
                <a:lnTo>
                  <a:pt x="3920" y="17847"/>
                </a:lnTo>
                <a:cubicBezTo>
                  <a:pt x="3890" y="17817"/>
                  <a:pt x="3890" y="17786"/>
                  <a:pt x="3859" y="17756"/>
                </a:cubicBezTo>
                <a:cubicBezTo>
                  <a:pt x="4072" y="17422"/>
                  <a:pt x="4285" y="17057"/>
                  <a:pt x="4467" y="16693"/>
                </a:cubicBezTo>
                <a:cubicBezTo>
                  <a:pt x="4649" y="16419"/>
                  <a:pt x="4801" y="16115"/>
                  <a:pt x="4953" y="15842"/>
                </a:cubicBezTo>
                <a:lnTo>
                  <a:pt x="5044" y="15629"/>
                </a:lnTo>
                <a:lnTo>
                  <a:pt x="5075" y="15599"/>
                </a:lnTo>
                <a:lnTo>
                  <a:pt x="5318" y="15174"/>
                </a:lnTo>
                <a:close/>
                <a:moveTo>
                  <a:pt x="9237" y="17665"/>
                </a:moveTo>
                <a:lnTo>
                  <a:pt x="9146" y="17847"/>
                </a:lnTo>
                <a:lnTo>
                  <a:pt x="9146" y="17786"/>
                </a:lnTo>
                <a:lnTo>
                  <a:pt x="9146" y="17726"/>
                </a:lnTo>
                <a:lnTo>
                  <a:pt x="9237" y="17665"/>
                </a:lnTo>
                <a:close/>
                <a:moveTo>
                  <a:pt x="48947" y="16237"/>
                </a:moveTo>
                <a:lnTo>
                  <a:pt x="48947" y="16298"/>
                </a:lnTo>
                <a:cubicBezTo>
                  <a:pt x="48917" y="16510"/>
                  <a:pt x="48856" y="16723"/>
                  <a:pt x="48795" y="16936"/>
                </a:cubicBezTo>
                <a:lnTo>
                  <a:pt x="48704" y="17209"/>
                </a:lnTo>
                <a:cubicBezTo>
                  <a:pt x="48704" y="17270"/>
                  <a:pt x="48674" y="17300"/>
                  <a:pt x="48674" y="17361"/>
                </a:cubicBezTo>
                <a:cubicBezTo>
                  <a:pt x="48613" y="17483"/>
                  <a:pt x="48552" y="17635"/>
                  <a:pt x="48522" y="17756"/>
                </a:cubicBezTo>
                <a:cubicBezTo>
                  <a:pt x="48522" y="17786"/>
                  <a:pt x="48522" y="17817"/>
                  <a:pt x="48492" y="17847"/>
                </a:cubicBezTo>
                <a:cubicBezTo>
                  <a:pt x="48461" y="17847"/>
                  <a:pt x="48431" y="17847"/>
                  <a:pt x="48431" y="17878"/>
                </a:cubicBezTo>
                <a:cubicBezTo>
                  <a:pt x="48400" y="17878"/>
                  <a:pt x="48400" y="17908"/>
                  <a:pt x="48370" y="17908"/>
                </a:cubicBezTo>
                <a:cubicBezTo>
                  <a:pt x="48370" y="17878"/>
                  <a:pt x="48340" y="17847"/>
                  <a:pt x="48309" y="17817"/>
                </a:cubicBezTo>
                <a:lnTo>
                  <a:pt x="48309" y="17786"/>
                </a:lnTo>
                <a:cubicBezTo>
                  <a:pt x="48309" y="17786"/>
                  <a:pt x="48309" y="17786"/>
                  <a:pt x="48309" y="17756"/>
                </a:cubicBezTo>
                <a:cubicBezTo>
                  <a:pt x="48370" y="17604"/>
                  <a:pt x="48461" y="17452"/>
                  <a:pt x="48522" y="17270"/>
                </a:cubicBezTo>
                <a:cubicBezTo>
                  <a:pt x="48583" y="17118"/>
                  <a:pt x="48704" y="16905"/>
                  <a:pt x="48765" y="16723"/>
                </a:cubicBezTo>
                <a:cubicBezTo>
                  <a:pt x="48826" y="16571"/>
                  <a:pt x="48856" y="16450"/>
                  <a:pt x="48917" y="16328"/>
                </a:cubicBezTo>
                <a:cubicBezTo>
                  <a:pt x="48917" y="16298"/>
                  <a:pt x="48917" y="16267"/>
                  <a:pt x="48947" y="16237"/>
                </a:cubicBezTo>
                <a:close/>
                <a:moveTo>
                  <a:pt x="26191" y="15204"/>
                </a:moveTo>
                <a:cubicBezTo>
                  <a:pt x="26160" y="15356"/>
                  <a:pt x="26160" y="15508"/>
                  <a:pt x="26130" y="15660"/>
                </a:cubicBezTo>
                <a:cubicBezTo>
                  <a:pt x="26130" y="15812"/>
                  <a:pt x="26100" y="15994"/>
                  <a:pt x="26100" y="16176"/>
                </a:cubicBezTo>
                <a:lnTo>
                  <a:pt x="26100" y="16207"/>
                </a:lnTo>
                <a:cubicBezTo>
                  <a:pt x="26069" y="16267"/>
                  <a:pt x="26039" y="16358"/>
                  <a:pt x="25978" y="16450"/>
                </a:cubicBezTo>
                <a:cubicBezTo>
                  <a:pt x="25948" y="16510"/>
                  <a:pt x="25948" y="16541"/>
                  <a:pt x="25917" y="16602"/>
                </a:cubicBezTo>
                <a:lnTo>
                  <a:pt x="25887" y="16662"/>
                </a:lnTo>
                <a:lnTo>
                  <a:pt x="25644" y="17027"/>
                </a:lnTo>
                <a:cubicBezTo>
                  <a:pt x="25583" y="17118"/>
                  <a:pt x="25522" y="17209"/>
                  <a:pt x="25462" y="17300"/>
                </a:cubicBezTo>
                <a:cubicBezTo>
                  <a:pt x="25401" y="17391"/>
                  <a:pt x="25340" y="17483"/>
                  <a:pt x="25279" y="17574"/>
                </a:cubicBezTo>
                <a:cubicBezTo>
                  <a:pt x="25188" y="17665"/>
                  <a:pt x="25127" y="17786"/>
                  <a:pt x="25036" y="17878"/>
                </a:cubicBezTo>
                <a:cubicBezTo>
                  <a:pt x="25036" y="17908"/>
                  <a:pt x="25006" y="17908"/>
                  <a:pt x="24975" y="17938"/>
                </a:cubicBezTo>
                <a:cubicBezTo>
                  <a:pt x="24945" y="17908"/>
                  <a:pt x="24915" y="17908"/>
                  <a:pt x="24884" y="17908"/>
                </a:cubicBezTo>
                <a:lnTo>
                  <a:pt x="24854" y="17908"/>
                </a:lnTo>
                <a:lnTo>
                  <a:pt x="25097" y="17179"/>
                </a:lnTo>
                <a:cubicBezTo>
                  <a:pt x="25158" y="16996"/>
                  <a:pt x="25249" y="16845"/>
                  <a:pt x="25310" y="16662"/>
                </a:cubicBezTo>
                <a:cubicBezTo>
                  <a:pt x="25310" y="16632"/>
                  <a:pt x="25340" y="16602"/>
                  <a:pt x="25370" y="16602"/>
                </a:cubicBezTo>
                <a:lnTo>
                  <a:pt x="25735" y="15963"/>
                </a:lnTo>
                <a:cubicBezTo>
                  <a:pt x="25796" y="15903"/>
                  <a:pt x="25826" y="15812"/>
                  <a:pt x="25887" y="15751"/>
                </a:cubicBezTo>
                <a:cubicBezTo>
                  <a:pt x="25917" y="15660"/>
                  <a:pt x="26039" y="15477"/>
                  <a:pt x="26100" y="15356"/>
                </a:cubicBezTo>
                <a:cubicBezTo>
                  <a:pt x="26130" y="15325"/>
                  <a:pt x="26160" y="15265"/>
                  <a:pt x="26191" y="15204"/>
                </a:cubicBezTo>
                <a:close/>
                <a:moveTo>
                  <a:pt x="6624" y="17878"/>
                </a:moveTo>
                <a:lnTo>
                  <a:pt x="6594" y="17969"/>
                </a:lnTo>
                <a:lnTo>
                  <a:pt x="6563" y="17969"/>
                </a:lnTo>
                <a:cubicBezTo>
                  <a:pt x="6594" y="17938"/>
                  <a:pt x="6594" y="17908"/>
                  <a:pt x="6624" y="17878"/>
                </a:cubicBezTo>
                <a:close/>
                <a:moveTo>
                  <a:pt x="24003" y="17665"/>
                </a:moveTo>
                <a:cubicBezTo>
                  <a:pt x="24003" y="17726"/>
                  <a:pt x="23973" y="17786"/>
                  <a:pt x="23973" y="17847"/>
                </a:cubicBezTo>
                <a:cubicBezTo>
                  <a:pt x="23973" y="17862"/>
                  <a:pt x="23973" y="17872"/>
                  <a:pt x="23973" y="17878"/>
                </a:cubicBezTo>
                <a:lnTo>
                  <a:pt x="23942" y="17938"/>
                </a:lnTo>
                <a:lnTo>
                  <a:pt x="23912" y="17969"/>
                </a:lnTo>
                <a:cubicBezTo>
                  <a:pt x="23912" y="17908"/>
                  <a:pt x="23912" y="17817"/>
                  <a:pt x="23942" y="17756"/>
                </a:cubicBezTo>
                <a:lnTo>
                  <a:pt x="24003" y="17665"/>
                </a:lnTo>
                <a:close/>
                <a:moveTo>
                  <a:pt x="24398" y="17969"/>
                </a:moveTo>
                <a:cubicBezTo>
                  <a:pt x="24398" y="17989"/>
                  <a:pt x="24398" y="18009"/>
                  <a:pt x="24398" y="18029"/>
                </a:cubicBezTo>
                <a:cubicBezTo>
                  <a:pt x="24368" y="18029"/>
                  <a:pt x="24368" y="17999"/>
                  <a:pt x="24398" y="17969"/>
                </a:cubicBezTo>
                <a:close/>
                <a:moveTo>
                  <a:pt x="7080" y="17118"/>
                </a:moveTo>
                <a:cubicBezTo>
                  <a:pt x="7110" y="17270"/>
                  <a:pt x="7201" y="17422"/>
                  <a:pt x="7293" y="17574"/>
                </a:cubicBezTo>
                <a:cubicBezTo>
                  <a:pt x="7323" y="17635"/>
                  <a:pt x="7353" y="17695"/>
                  <a:pt x="7414" y="17726"/>
                </a:cubicBezTo>
                <a:lnTo>
                  <a:pt x="7353" y="17878"/>
                </a:lnTo>
                <a:cubicBezTo>
                  <a:pt x="7323" y="17938"/>
                  <a:pt x="7293" y="17999"/>
                  <a:pt x="7293" y="18060"/>
                </a:cubicBezTo>
                <a:cubicBezTo>
                  <a:pt x="7262" y="17999"/>
                  <a:pt x="7201" y="17969"/>
                  <a:pt x="7171" y="17938"/>
                </a:cubicBezTo>
                <a:lnTo>
                  <a:pt x="7141" y="17938"/>
                </a:lnTo>
                <a:lnTo>
                  <a:pt x="7050" y="17878"/>
                </a:lnTo>
                <a:lnTo>
                  <a:pt x="6989" y="17878"/>
                </a:lnTo>
                <a:cubicBezTo>
                  <a:pt x="7019" y="17786"/>
                  <a:pt x="7019" y="17695"/>
                  <a:pt x="7019" y="17604"/>
                </a:cubicBezTo>
                <a:cubicBezTo>
                  <a:pt x="7019" y="17483"/>
                  <a:pt x="7019" y="17361"/>
                  <a:pt x="6989" y="17270"/>
                </a:cubicBezTo>
                <a:lnTo>
                  <a:pt x="7080" y="17118"/>
                </a:lnTo>
                <a:close/>
                <a:moveTo>
                  <a:pt x="18368" y="17460"/>
                </a:moveTo>
                <a:cubicBezTo>
                  <a:pt x="18353" y="17559"/>
                  <a:pt x="18358" y="17657"/>
                  <a:pt x="18382" y="17756"/>
                </a:cubicBezTo>
                <a:lnTo>
                  <a:pt x="18139" y="18060"/>
                </a:lnTo>
                <a:cubicBezTo>
                  <a:pt x="18170" y="17938"/>
                  <a:pt x="18230" y="17847"/>
                  <a:pt x="18261" y="17756"/>
                </a:cubicBezTo>
                <a:lnTo>
                  <a:pt x="18368" y="17460"/>
                </a:lnTo>
                <a:close/>
                <a:moveTo>
                  <a:pt x="23395" y="16480"/>
                </a:moveTo>
                <a:lnTo>
                  <a:pt x="23426" y="16510"/>
                </a:lnTo>
                <a:lnTo>
                  <a:pt x="23456" y="16541"/>
                </a:lnTo>
                <a:lnTo>
                  <a:pt x="23456" y="16510"/>
                </a:lnTo>
                <a:cubicBezTo>
                  <a:pt x="23487" y="16510"/>
                  <a:pt x="23487" y="16541"/>
                  <a:pt x="23517" y="16571"/>
                </a:cubicBezTo>
                <a:cubicBezTo>
                  <a:pt x="23517" y="16602"/>
                  <a:pt x="23547" y="16632"/>
                  <a:pt x="23547" y="16662"/>
                </a:cubicBezTo>
                <a:lnTo>
                  <a:pt x="23578" y="16723"/>
                </a:lnTo>
                <a:cubicBezTo>
                  <a:pt x="23547" y="16875"/>
                  <a:pt x="23517" y="17027"/>
                  <a:pt x="23487" y="17179"/>
                </a:cubicBezTo>
                <a:cubicBezTo>
                  <a:pt x="23487" y="17209"/>
                  <a:pt x="23487" y="17209"/>
                  <a:pt x="23487" y="17209"/>
                </a:cubicBezTo>
                <a:cubicBezTo>
                  <a:pt x="23365" y="17361"/>
                  <a:pt x="23244" y="17513"/>
                  <a:pt x="23122" y="17665"/>
                </a:cubicBezTo>
                <a:cubicBezTo>
                  <a:pt x="23001" y="17817"/>
                  <a:pt x="22940" y="17938"/>
                  <a:pt x="22849" y="18060"/>
                </a:cubicBezTo>
                <a:cubicBezTo>
                  <a:pt x="22879" y="17938"/>
                  <a:pt x="22940" y="17847"/>
                  <a:pt x="22970" y="17726"/>
                </a:cubicBezTo>
                <a:cubicBezTo>
                  <a:pt x="23031" y="17513"/>
                  <a:pt x="23092" y="17300"/>
                  <a:pt x="23183" y="17088"/>
                </a:cubicBezTo>
                <a:cubicBezTo>
                  <a:pt x="23213" y="16966"/>
                  <a:pt x="23244" y="16845"/>
                  <a:pt x="23304" y="16753"/>
                </a:cubicBezTo>
                <a:cubicBezTo>
                  <a:pt x="23335" y="16632"/>
                  <a:pt x="23365" y="16571"/>
                  <a:pt x="23395" y="16480"/>
                </a:cubicBezTo>
                <a:close/>
                <a:moveTo>
                  <a:pt x="19598" y="17027"/>
                </a:moveTo>
                <a:cubicBezTo>
                  <a:pt x="19567" y="17148"/>
                  <a:pt x="19537" y="17270"/>
                  <a:pt x="19476" y="17361"/>
                </a:cubicBezTo>
                <a:lnTo>
                  <a:pt x="19324" y="17878"/>
                </a:lnTo>
                <a:cubicBezTo>
                  <a:pt x="19324" y="17908"/>
                  <a:pt x="19294" y="17969"/>
                  <a:pt x="19294" y="17999"/>
                </a:cubicBezTo>
                <a:lnTo>
                  <a:pt x="19203" y="18060"/>
                </a:lnTo>
                <a:cubicBezTo>
                  <a:pt x="19172" y="18090"/>
                  <a:pt x="19142" y="18090"/>
                  <a:pt x="19112" y="18121"/>
                </a:cubicBezTo>
                <a:cubicBezTo>
                  <a:pt x="19142" y="18060"/>
                  <a:pt x="19142" y="17999"/>
                  <a:pt x="19172" y="17938"/>
                </a:cubicBezTo>
                <a:cubicBezTo>
                  <a:pt x="19203" y="17878"/>
                  <a:pt x="19263" y="17695"/>
                  <a:pt x="19324" y="17574"/>
                </a:cubicBezTo>
                <a:lnTo>
                  <a:pt x="19324" y="17543"/>
                </a:lnTo>
                <a:lnTo>
                  <a:pt x="19324" y="17483"/>
                </a:lnTo>
                <a:cubicBezTo>
                  <a:pt x="19355" y="17452"/>
                  <a:pt x="19355" y="17422"/>
                  <a:pt x="19385" y="17391"/>
                </a:cubicBezTo>
                <a:lnTo>
                  <a:pt x="19415" y="17331"/>
                </a:lnTo>
                <a:lnTo>
                  <a:pt x="19476" y="17209"/>
                </a:lnTo>
                <a:lnTo>
                  <a:pt x="19567" y="17057"/>
                </a:lnTo>
                <a:lnTo>
                  <a:pt x="19598" y="17027"/>
                </a:lnTo>
                <a:close/>
                <a:moveTo>
                  <a:pt x="39255" y="17908"/>
                </a:moveTo>
                <a:cubicBezTo>
                  <a:pt x="39255" y="17969"/>
                  <a:pt x="39255" y="18060"/>
                  <a:pt x="39225" y="18121"/>
                </a:cubicBezTo>
                <a:lnTo>
                  <a:pt x="39195" y="18121"/>
                </a:lnTo>
                <a:lnTo>
                  <a:pt x="39164" y="18090"/>
                </a:lnTo>
                <a:lnTo>
                  <a:pt x="39134" y="18060"/>
                </a:lnTo>
                <a:lnTo>
                  <a:pt x="39255" y="17908"/>
                </a:lnTo>
                <a:close/>
                <a:moveTo>
                  <a:pt x="5804" y="16298"/>
                </a:moveTo>
                <a:lnTo>
                  <a:pt x="5804" y="16328"/>
                </a:lnTo>
                <a:lnTo>
                  <a:pt x="5804" y="16389"/>
                </a:lnTo>
                <a:cubicBezTo>
                  <a:pt x="5773" y="16541"/>
                  <a:pt x="5743" y="16723"/>
                  <a:pt x="5682" y="16875"/>
                </a:cubicBezTo>
                <a:cubicBezTo>
                  <a:pt x="5622" y="17057"/>
                  <a:pt x="5561" y="17270"/>
                  <a:pt x="5500" y="17422"/>
                </a:cubicBezTo>
                <a:lnTo>
                  <a:pt x="5348" y="17726"/>
                </a:lnTo>
                <a:lnTo>
                  <a:pt x="5348" y="17786"/>
                </a:lnTo>
                <a:cubicBezTo>
                  <a:pt x="5287" y="17847"/>
                  <a:pt x="5257" y="17908"/>
                  <a:pt x="5227" y="17969"/>
                </a:cubicBezTo>
                <a:cubicBezTo>
                  <a:pt x="5166" y="18029"/>
                  <a:pt x="5135" y="18090"/>
                  <a:pt x="5105" y="18151"/>
                </a:cubicBezTo>
                <a:lnTo>
                  <a:pt x="5075" y="18181"/>
                </a:lnTo>
                <a:lnTo>
                  <a:pt x="5075" y="18181"/>
                </a:lnTo>
                <a:lnTo>
                  <a:pt x="5105" y="18060"/>
                </a:lnTo>
                <a:lnTo>
                  <a:pt x="5135" y="17878"/>
                </a:lnTo>
                <a:cubicBezTo>
                  <a:pt x="5135" y="17817"/>
                  <a:pt x="5166" y="17756"/>
                  <a:pt x="5196" y="17726"/>
                </a:cubicBezTo>
                <a:cubicBezTo>
                  <a:pt x="5257" y="17543"/>
                  <a:pt x="5318" y="17391"/>
                  <a:pt x="5348" y="17209"/>
                </a:cubicBezTo>
                <a:lnTo>
                  <a:pt x="5622" y="16510"/>
                </a:lnTo>
                <a:lnTo>
                  <a:pt x="5682" y="16450"/>
                </a:lnTo>
                <a:cubicBezTo>
                  <a:pt x="5713" y="16389"/>
                  <a:pt x="5773" y="16328"/>
                  <a:pt x="5804" y="16298"/>
                </a:cubicBezTo>
                <a:close/>
                <a:moveTo>
                  <a:pt x="42202" y="17878"/>
                </a:moveTo>
                <a:lnTo>
                  <a:pt x="42142" y="18029"/>
                </a:lnTo>
                <a:lnTo>
                  <a:pt x="42142" y="18060"/>
                </a:lnTo>
                <a:cubicBezTo>
                  <a:pt x="42142" y="18090"/>
                  <a:pt x="42051" y="18151"/>
                  <a:pt x="42020" y="18181"/>
                </a:cubicBezTo>
                <a:cubicBezTo>
                  <a:pt x="42081" y="18090"/>
                  <a:pt x="42142" y="17969"/>
                  <a:pt x="42202" y="17878"/>
                </a:cubicBezTo>
                <a:close/>
                <a:moveTo>
                  <a:pt x="4862" y="17513"/>
                </a:moveTo>
                <a:cubicBezTo>
                  <a:pt x="4832" y="17604"/>
                  <a:pt x="4801" y="17726"/>
                  <a:pt x="4771" y="17817"/>
                </a:cubicBezTo>
                <a:lnTo>
                  <a:pt x="4771" y="17786"/>
                </a:lnTo>
                <a:lnTo>
                  <a:pt x="4649" y="18212"/>
                </a:lnTo>
                <a:cubicBezTo>
                  <a:pt x="4649" y="18121"/>
                  <a:pt x="4649" y="18060"/>
                  <a:pt x="4619" y="17999"/>
                </a:cubicBezTo>
                <a:cubicBezTo>
                  <a:pt x="4649" y="17908"/>
                  <a:pt x="4710" y="17817"/>
                  <a:pt x="4771" y="17695"/>
                </a:cubicBezTo>
                <a:lnTo>
                  <a:pt x="4862" y="17513"/>
                </a:lnTo>
                <a:close/>
                <a:moveTo>
                  <a:pt x="25340" y="18090"/>
                </a:moveTo>
                <a:lnTo>
                  <a:pt x="25249" y="18333"/>
                </a:lnTo>
                <a:cubicBezTo>
                  <a:pt x="25218" y="18303"/>
                  <a:pt x="25218" y="18273"/>
                  <a:pt x="25218" y="18242"/>
                </a:cubicBezTo>
                <a:lnTo>
                  <a:pt x="25218" y="18212"/>
                </a:lnTo>
                <a:lnTo>
                  <a:pt x="25340" y="18090"/>
                </a:lnTo>
                <a:close/>
                <a:moveTo>
                  <a:pt x="16863" y="17452"/>
                </a:moveTo>
                <a:lnTo>
                  <a:pt x="16863" y="17452"/>
                </a:lnTo>
                <a:cubicBezTo>
                  <a:pt x="16772" y="17786"/>
                  <a:pt x="16681" y="18121"/>
                  <a:pt x="16559" y="18455"/>
                </a:cubicBezTo>
                <a:cubicBezTo>
                  <a:pt x="16547" y="18455"/>
                  <a:pt x="16540" y="18460"/>
                  <a:pt x="16535" y="18466"/>
                </a:cubicBezTo>
                <a:lnTo>
                  <a:pt x="16535" y="18466"/>
                </a:lnTo>
                <a:cubicBezTo>
                  <a:pt x="16564" y="18377"/>
                  <a:pt x="16592" y="18264"/>
                  <a:pt x="16620" y="18151"/>
                </a:cubicBezTo>
                <a:cubicBezTo>
                  <a:pt x="16651" y="18060"/>
                  <a:pt x="16651" y="17969"/>
                  <a:pt x="16681" y="17878"/>
                </a:cubicBezTo>
                <a:cubicBezTo>
                  <a:pt x="16711" y="17786"/>
                  <a:pt x="16711" y="17817"/>
                  <a:pt x="16711" y="17756"/>
                </a:cubicBezTo>
                <a:cubicBezTo>
                  <a:pt x="16742" y="17726"/>
                  <a:pt x="16772" y="17635"/>
                  <a:pt x="16802" y="17574"/>
                </a:cubicBezTo>
                <a:lnTo>
                  <a:pt x="16863" y="17452"/>
                </a:lnTo>
                <a:close/>
                <a:moveTo>
                  <a:pt x="13825" y="17969"/>
                </a:moveTo>
                <a:cubicBezTo>
                  <a:pt x="13855" y="17999"/>
                  <a:pt x="13916" y="18060"/>
                  <a:pt x="13977" y="18060"/>
                </a:cubicBezTo>
                <a:cubicBezTo>
                  <a:pt x="13916" y="18181"/>
                  <a:pt x="13855" y="18303"/>
                  <a:pt x="13825" y="18394"/>
                </a:cubicBezTo>
                <a:lnTo>
                  <a:pt x="13764" y="18485"/>
                </a:lnTo>
                <a:cubicBezTo>
                  <a:pt x="13795" y="18394"/>
                  <a:pt x="13764" y="18273"/>
                  <a:pt x="13764" y="18181"/>
                </a:cubicBezTo>
                <a:lnTo>
                  <a:pt x="13764" y="18151"/>
                </a:lnTo>
                <a:lnTo>
                  <a:pt x="13764" y="18090"/>
                </a:lnTo>
                <a:lnTo>
                  <a:pt x="13795" y="18029"/>
                </a:lnTo>
                <a:lnTo>
                  <a:pt x="13825" y="17969"/>
                </a:lnTo>
                <a:close/>
                <a:moveTo>
                  <a:pt x="44724" y="18333"/>
                </a:moveTo>
                <a:lnTo>
                  <a:pt x="44724" y="18455"/>
                </a:lnTo>
                <a:lnTo>
                  <a:pt x="44724" y="18485"/>
                </a:lnTo>
                <a:cubicBezTo>
                  <a:pt x="44694" y="18424"/>
                  <a:pt x="44694" y="18364"/>
                  <a:pt x="44694" y="18333"/>
                </a:cubicBezTo>
                <a:close/>
                <a:moveTo>
                  <a:pt x="6958" y="18242"/>
                </a:moveTo>
                <a:lnTo>
                  <a:pt x="6989" y="18273"/>
                </a:lnTo>
                <a:cubicBezTo>
                  <a:pt x="6989" y="18303"/>
                  <a:pt x="6989" y="18364"/>
                  <a:pt x="7019" y="18394"/>
                </a:cubicBezTo>
                <a:cubicBezTo>
                  <a:pt x="6951" y="18440"/>
                  <a:pt x="6883" y="18502"/>
                  <a:pt x="6827" y="18581"/>
                </a:cubicBezTo>
                <a:lnTo>
                  <a:pt x="6827" y="18581"/>
                </a:lnTo>
                <a:cubicBezTo>
                  <a:pt x="6860" y="18468"/>
                  <a:pt x="6904" y="18370"/>
                  <a:pt x="6928" y="18273"/>
                </a:cubicBezTo>
                <a:lnTo>
                  <a:pt x="6928" y="18242"/>
                </a:lnTo>
                <a:close/>
                <a:moveTo>
                  <a:pt x="15681" y="18036"/>
                </a:moveTo>
                <a:cubicBezTo>
                  <a:pt x="15672" y="18062"/>
                  <a:pt x="15665" y="18086"/>
                  <a:pt x="15648" y="18121"/>
                </a:cubicBezTo>
                <a:cubicBezTo>
                  <a:pt x="15648" y="18181"/>
                  <a:pt x="15648" y="18242"/>
                  <a:pt x="15709" y="18303"/>
                </a:cubicBezTo>
                <a:lnTo>
                  <a:pt x="15739" y="18303"/>
                </a:lnTo>
                <a:cubicBezTo>
                  <a:pt x="15709" y="18364"/>
                  <a:pt x="15678" y="18424"/>
                  <a:pt x="15648" y="18455"/>
                </a:cubicBezTo>
                <a:lnTo>
                  <a:pt x="15587" y="18607"/>
                </a:lnTo>
                <a:lnTo>
                  <a:pt x="15557" y="18607"/>
                </a:lnTo>
                <a:cubicBezTo>
                  <a:pt x="15557" y="18485"/>
                  <a:pt x="15557" y="18364"/>
                  <a:pt x="15557" y="18242"/>
                </a:cubicBezTo>
                <a:cubicBezTo>
                  <a:pt x="15603" y="18173"/>
                  <a:pt x="15648" y="18105"/>
                  <a:pt x="15681" y="18036"/>
                </a:cubicBezTo>
                <a:close/>
                <a:moveTo>
                  <a:pt x="41534" y="17240"/>
                </a:moveTo>
                <a:cubicBezTo>
                  <a:pt x="41534" y="17331"/>
                  <a:pt x="41504" y="17422"/>
                  <a:pt x="41473" y="17513"/>
                </a:cubicBezTo>
                <a:cubicBezTo>
                  <a:pt x="41412" y="17695"/>
                  <a:pt x="41352" y="17878"/>
                  <a:pt x="41291" y="18029"/>
                </a:cubicBezTo>
                <a:cubicBezTo>
                  <a:pt x="41200" y="18212"/>
                  <a:pt x="41048" y="18303"/>
                  <a:pt x="40957" y="18455"/>
                </a:cubicBezTo>
                <a:lnTo>
                  <a:pt x="40744" y="18698"/>
                </a:lnTo>
                <a:lnTo>
                  <a:pt x="40714" y="18637"/>
                </a:lnTo>
                <a:cubicBezTo>
                  <a:pt x="40653" y="18607"/>
                  <a:pt x="40623" y="18546"/>
                  <a:pt x="40562" y="18516"/>
                </a:cubicBezTo>
                <a:lnTo>
                  <a:pt x="40531" y="18485"/>
                </a:lnTo>
                <a:lnTo>
                  <a:pt x="40623" y="18394"/>
                </a:lnTo>
                <a:cubicBezTo>
                  <a:pt x="40653" y="18333"/>
                  <a:pt x="40683" y="18273"/>
                  <a:pt x="40744" y="18242"/>
                </a:cubicBezTo>
                <a:cubicBezTo>
                  <a:pt x="40835" y="18090"/>
                  <a:pt x="40957" y="17938"/>
                  <a:pt x="41078" y="17786"/>
                </a:cubicBezTo>
                <a:lnTo>
                  <a:pt x="41291" y="17543"/>
                </a:lnTo>
                <a:cubicBezTo>
                  <a:pt x="41352" y="17452"/>
                  <a:pt x="41412" y="17391"/>
                  <a:pt x="41473" y="17300"/>
                </a:cubicBezTo>
                <a:lnTo>
                  <a:pt x="41534" y="17240"/>
                </a:lnTo>
                <a:close/>
                <a:moveTo>
                  <a:pt x="1793" y="16936"/>
                </a:moveTo>
                <a:lnTo>
                  <a:pt x="1854" y="16966"/>
                </a:lnTo>
                <a:cubicBezTo>
                  <a:pt x="1915" y="16996"/>
                  <a:pt x="1976" y="17027"/>
                  <a:pt x="2036" y="17027"/>
                </a:cubicBezTo>
                <a:lnTo>
                  <a:pt x="2158" y="17027"/>
                </a:lnTo>
                <a:cubicBezTo>
                  <a:pt x="2128" y="17088"/>
                  <a:pt x="2097" y="17148"/>
                  <a:pt x="2097" y="17209"/>
                </a:cubicBezTo>
                <a:cubicBezTo>
                  <a:pt x="2036" y="17300"/>
                  <a:pt x="2006" y="17422"/>
                  <a:pt x="1976" y="17543"/>
                </a:cubicBezTo>
                <a:cubicBezTo>
                  <a:pt x="1884" y="17817"/>
                  <a:pt x="1793" y="18121"/>
                  <a:pt x="1733" y="18424"/>
                </a:cubicBezTo>
                <a:cubicBezTo>
                  <a:pt x="1702" y="18516"/>
                  <a:pt x="1672" y="18576"/>
                  <a:pt x="1641" y="18637"/>
                </a:cubicBezTo>
                <a:cubicBezTo>
                  <a:pt x="1641" y="18668"/>
                  <a:pt x="1611" y="18698"/>
                  <a:pt x="1611" y="18728"/>
                </a:cubicBezTo>
                <a:lnTo>
                  <a:pt x="1611" y="18637"/>
                </a:lnTo>
                <a:cubicBezTo>
                  <a:pt x="1581" y="18394"/>
                  <a:pt x="1581" y="18121"/>
                  <a:pt x="1611" y="17878"/>
                </a:cubicBezTo>
                <a:lnTo>
                  <a:pt x="1611" y="17847"/>
                </a:lnTo>
                <a:cubicBezTo>
                  <a:pt x="1641" y="17543"/>
                  <a:pt x="1702" y="17240"/>
                  <a:pt x="1793" y="16936"/>
                </a:cubicBezTo>
                <a:close/>
                <a:moveTo>
                  <a:pt x="19112" y="18516"/>
                </a:moveTo>
                <a:lnTo>
                  <a:pt x="19081" y="18607"/>
                </a:lnTo>
                <a:cubicBezTo>
                  <a:pt x="19051" y="18637"/>
                  <a:pt x="19020" y="18637"/>
                  <a:pt x="18960" y="18668"/>
                </a:cubicBezTo>
                <a:lnTo>
                  <a:pt x="18899" y="18728"/>
                </a:lnTo>
                <a:lnTo>
                  <a:pt x="18960" y="18546"/>
                </a:lnTo>
                <a:lnTo>
                  <a:pt x="19020" y="18546"/>
                </a:lnTo>
                <a:lnTo>
                  <a:pt x="19112" y="18516"/>
                </a:lnTo>
                <a:close/>
                <a:moveTo>
                  <a:pt x="28074" y="15417"/>
                </a:moveTo>
                <a:lnTo>
                  <a:pt x="28074" y="15447"/>
                </a:lnTo>
                <a:cubicBezTo>
                  <a:pt x="28095" y="15447"/>
                  <a:pt x="28115" y="15460"/>
                  <a:pt x="28135" y="15460"/>
                </a:cubicBezTo>
                <a:cubicBezTo>
                  <a:pt x="28145" y="15460"/>
                  <a:pt x="28155" y="15457"/>
                  <a:pt x="28166" y="15447"/>
                </a:cubicBezTo>
                <a:lnTo>
                  <a:pt x="28166" y="15447"/>
                </a:lnTo>
                <a:cubicBezTo>
                  <a:pt x="28105" y="15599"/>
                  <a:pt x="28074" y="15720"/>
                  <a:pt x="28014" y="15842"/>
                </a:cubicBezTo>
                <a:cubicBezTo>
                  <a:pt x="27953" y="15963"/>
                  <a:pt x="27892" y="16085"/>
                  <a:pt x="27831" y="16207"/>
                </a:cubicBezTo>
                <a:cubicBezTo>
                  <a:pt x="27771" y="16358"/>
                  <a:pt x="27740" y="16419"/>
                  <a:pt x="27679" y="16510"/>
                </a:cubicBezTo>
                <a:cubicBezTo>
                  <a:pt x="27588" y="16693"/>
                  <a:pt x="27497" y="16905"/>
                  <a:pt x="27406" y="17057"/>
                </a:cubicBezTo>
                <a:lnTo>
                  <a:pt x="27011" y="17756"/>
                </a:lnTo>
                <a:lnTo>
                  <a:pt x="26890" y="17969"/>
                </a:lnTo>
                <a:lnTo>
                  <a:pt x="26646" y="18394"/>
                </a:lnTo>
                <a:cubicBezTo>
                  <a:pt x="26555" y="18516"/>
                  <a:pt x="26464" y="18637"/>
                  <a:pt x="26373" y="18759"/>
                </a:cubicBezTo>
                <a:cubicBezTo>
                  <a:pt x="26373" y="18637"/>
                  <a:pt x="26373" y="18516"/>
                  <a:pt x="26343" y="18394"/>
                </a:cubicBezTo>
                <a:cubicBezTo>
                  <a:pt x="26464" y="18212"/>
                  <a:pt x="26586" y="18060"/>
                  <a:pt x="26707" y="17878"/>
                </a:cubicBezTo>
                <a:lnTo>
                  <a:pt x="27133" y="17209"/>
                </a:lnTo>
                <a:cubicBezTo>
                  <a:pt x="27163" y="17148"/>
                  <a:pt x="27193" y="17088"/>
                  <a:pt x="27254" y="17027"/>
                </a:cubicBezTo>
                <a:lnTo>
                  <a:pt x="27497" y="16571"/>
                </a:lnTo>
                <a:lnTo>
                  <a:pt x="27588" y="16419"/>
                </a:lnTo>
                <a:cubicBezTo>
                  <a:pt x="27679" y="16328"/>
                  <a:pt x="27740" y="16176"/>
                  <a:pt x="27801" y="16085"/>
                </a:cubicBezTo>
                <a:lnTo>
                  <a:pt x="27771" y="16055"/>
                </a:lnTo>
                <a:cubicBezTo>
                  <a:pt x="27831" y="15933"/>
                  <a:pt x="27892" y="15812"/>
                  <a:pt x="27953" y="15690"/>
                </a:cubicBezTo>
                <a:cubicBezTo>
                  <a:pt x="28014" y="15568"/>
                  <a:pt x="28014" y="15508"/>
                  <a:pt x="28074" y="15417"/>
                </a:cubicBezTo>
                <a:close/>
                <a:moveTo>
                  <a:pt x="36885" y="18364"/>
                </a:moveTo>
                <a:lnTo>
                  <a:pt x="36885" y="18516"/>
                </a:lnTo>
                <a:lnTo>
                  <a:pt x="36855" y="18546"/>
                </a:lnTo>
                <a:cubicBezTo>
                  <a:pt x="36794" y="18637"/>
                  <a:pt x="36764" y="18728"/>
                  <a:pt x="36703" y="18819"/>
                </a:cubicBezTo>
                <a:cubicBezTo>
                  <a:pt x="36734" y="18728"/>
                  <a:pt x="36734" y="18637"/>
                  <a:pt x="36764" y="18546"/>
                </a:cubicBezTo>
                <a:lnTo>
                  <a:pt x="36885" y="18364"/>
                </a:lnTo>
                <a:close/>
                <a:moveTo>
                  <a:pt x="4224" y="18850"/>
                </a:moveTo>
                <a:lnTo>
                  <a:pt x="4224" y="18850"/>
                </a:lnTo>
                <a:cubicBezTo>
                  <a:pt x="4221" y="18870"/>
                  <a:pt x="4217" y="18891"/>
                  <a:pt x="4213" y="18911"/>
                </a:cubicBezTo>
                <a:lnTo>
                  <a:pt x="4194" y="18911"/>
                </a:lnTo>
                <a:lnTo>
                  <a:pt x="4224" y="18850"/>
                </a:lnTo>
                <a:close/>
                <a:moveTo>
                  <a:pt x="3161" y="16753"/>
                </a:moveTo>
                <a:lnTo>
                  <a:pt x="3161" y="16753"/>
                </a:lnTo>
                <a:cubicBezTo>
                  <a:pt x="3130" y="16845"/>
                  <a:pt x="3100" y="16936"/>
                  <a:pt x="3069" y="17027"/>
                </a:cubicBezTo>
                <a:cubicBezTo>
                  <a:pt x="2948" y="17270"/>
                  <a:pt x="2826" y="17543"/>
                  <a:pt x="2674" y="17786"/>
                </a:cubicBezTo>
                <a:cubicBezTo>
                  <a:pt x="2614" y="17938"/>
                  <a:pt x="2523" y="18060"/>
                  <a:pt x="2462" y="18212"/>
                </a:cubicBezTo>
                <a:cubicBezTo>
                  <a:pt x="2371" y="18364"/>
                  <a:pt x="2310" y="18576"/>
                  <a:pt x="2219" y="18728"/>
                </a:cubicBezTo>
                <a:lnTo>
                  <a:pt x="2188" y="18698"/>
                </a:lnTo>
                <a:cubicBezTo>
                  <a:pt x="2128" y="18819"/>
                  <a:pt x="2067" y="18911"/>
                  <a:pt x="2006" y="19032"/>
                </a:cubicBezTo>
                <a:cubicBezTo>
                  <a:pt x="2006" y="18941"/>
                  <a:pt x="2036" y="18850"/>
                  <a:pt x="2036" y="18789"/>
                </a:cubicBezTo>
                <a:lnTo>
                  <a:pt x="2219" y="18485"/>
                </a:lnTo>
                <a:lnTo>
                  <a:pt x="2462" y="18029"/>
                </a:lnTo>
                <a:cubicBezTo>
                  <a:pt x="2614" y="17756"/>
                  <a:pt x="2766" y="17483"/>
                  <a:pt x="2917" y="17209"/>
                </a:cubicBezTo>
                <a:cubicBezTo>
                  <a:pt x="3009" y="17057"/>
                  <a:pt x="3069" y="16905"/>
                  <a:pt x="3161" y="16753"/>
                </a:cubicBezTo>
                <a:close/>
                <a:moveTo>
                  <a:pt x="32024" y="17786"/>
                </a:moveTo>
                <a:cubicBezTo>
                  <a:pt x="31933" y="17938"/>
                  <a:pt x="31842" y="18090"/>
                  <a:pt x="31781" y="18212"/>
                </a:cubicBezTo>
                <a:cubicBezTo>
                  <a:pt x="31690" y="18364"/>
                  <a:pt x="31538" y="18607"/>
                  <a:pt x="31417" y="18789"/>
                </a:cubicBezTo>
                <a:cubicBezTo>
                  <a:pt x="31356" y="18880"/>
                  <a:pt x="31325" y="18941"/>
                  <a:pt x="31265" y="19032"/>
                </a:cubicBezTo>
                <a:lnTo>
                  <a:pt x="31265" y="18971"/>
                </a:lnTo>
                <a:lnTo>
                  <a:pt x="31295" y="18880"/>
                </a:lnTo>
                <a:cubicBezTo>
                  <a:pt x="31325" y="18759"/>
                  <a:pt x="31356" y="18637"/>
                  <a:pt x="31356" y="18516"/>
                </a:cubicBezTo>
                <a:lnTo>
                  <a:pt x="31447" y="18394"/>
                </a:lnTo>
                <a:cubicBezTo>
                  <a:pt x="31508" y="18394"/>
                  <a:pt x="31538" y="18394"/>
                  <a:pt x="31568" y="18364"/>
                </a:cubicBezTo>
                <a:lnTo>
                  <a:pt x="31599" y="18333"/>
                </a:lnTo>
                <a:lnTo>
                  <a:pt x="31690" y="18303"/>
                </a:lnTo>
                <a:cubicBezTo>
                  <a:pt x="31720" y="18242"/>
                  <a:pt x="31751" y="18212"/>
                  <a:pt x="31781" y="18151"/>
                </a:cubicBezTo>
                <a:lnTo>
                  <a:pt x="31872" y="18029"/>
                </a:lnTo>
                <a:lnTo>
                  <a:pt x="32024" y="17786"/>
                </a:lnTo>
                <a:close/>
                <a:moveTo>
                  <a:pt x="3039" y="18273"/>
                </a:moveTo>
                <a:lnTo>
                  <a:pt x="3039" y="18364"/>
                </a:lnTo>
                <a:cubicBezTo>
                  <a:pt x="3039" y="18394"/>
                  <a:pt x="3039" y="18424"/>
                  <a:pt x="3039" y="18455"/>
                </a:cubicBezTo>
                <a:lnTo>
                  <a:pt x="2978" y="18576"/>
                </a:lnTo>
                <a:lnTo>
                  <a:pt x="2644" y="19184"/>
                </a:lnTo>
                <a:lnTo>
                  <a:pt x="2644" y="19123"/>
                </a:lnTo>
                <a:lnTo>
                  <a:pt x="2705" y="18911"/>
                </a:lnTo>
                <a:cubicBezTo>
                  <a:pt x="2796" y="18698"/>
                  <a:pt x="2887" y="18485"/>
                  <a:pt x="3009" y="18273"/>
                </a:cubicBezTo>
                <a:close/>
                <a:moveTo>
                  <a:pt x="8933" y="18789"/>
                </a:moveTo>
                <a:cubicBezTo>
                  <a:pt x="8933" y="18789"/>
                  <a:pt x="8933" y="18819"/>
                  <a:pt x="8933" y="18819"/>
                </a:cubicBezTo>
                <a:lnTo>
                  <a:pt x="8629" y="19214"/>
                </a:lnTo>
                <a:lnTo>
                  <a:pt x="8629" y="19184"/>
                </a:lnTo>
                <a:lnTo>
                  <a:pt x="8933" y="18789"/>
                </a:lnTo>
                <a:close/>
                <a:moveTo>
                  <a:pt x="38951" y="18394"/>
                </a:moveTo>
                <a:cubicBezTo>
                  <a:pt x="38982" y="18424"/>
                  <a:pt x="39012" y="18424"/>
                  <a:pt x="39043" y="18455"/>
                </a:cubicBezTo>
                <a:cubicBezTo>
                  <a:pt x="38982" y="18607"/>
                  <a:pt x="38921" y="18728"/>
                  <a:pt x="38860" y="18880"/>
                </a:cubicBezTo>
                <a:lnTo>
                  <a:pt x="38830" y="18911"/>
                </a:lnTo>
                <a:cubicBezTo>
                  <a:pt x="38739" y="19002"/>
                  <a:pt x="38648" y="19063"/>
                  <a:pt x="38556" y="19154"/>
                </a:cubicBezTo>
                <a:lnTo>
                  <a:pt x="38496" y="19214"/>
                </a:lnTo>
                <a:cubicBezTo>
                  <a:pt x="38526" y="19154"/>
                  <a:pt x="38526" y="19123"/>
                  <a:pt x="38556" y="19093"/>
                </a:cubicBezTo>
                <a:lnTo>
                  <a:pt x="38800" y="18668"/>
                </a:lnTo>
                <a:cubicBezTo>
                  <a:pt x="38860" y="18576"/>
                  <a:pt x="38921" y="18485"/>
                  <a:pt x="38951" y="18394"/>
                </a:cubicBezTo>
                <a:close/>
                <a:moveTo>
                  <a:pt x="30140" y="19123"/>
                </a:moveTo>
                <a:lnTo>
                  <a:pt x="30140" y="19184"/>
                </a:lnTo>
                <a:lnTo>
                  <a:pt x="30140" y="19214"/>
                </a:lnTo>
                <a:lnTo>
                  <a:pt x="30049" y="19245"/>
                </a:lnTo>
                <a:lnTo>
                  <a:pt x="30049" y="19184"/>
                </a:lnTo>
                <a:lnTo>
                  <a:pt x="30080" y="19184"/>
                </a:lnTo>
                <a:cubicBezTo>
                  <a:pt x="30080" y="19154"/>
                  <a:pt x="30110" y="19154"/>
                  <a:pt x="30140" y="19123"/>
                </a:cubicBezTo>
                <a:close/>
                <a:moveTo>
                  <a:pt x="27725" y="17488"/>
                </a:moveTo>
                <a:lnTo>
                  <a:pt x="27725" y="17488"/>
                </a:lnTo>
                <a:cubicBezTo>
                  <a:pt x="27639" y="17686"/>
                  <a:pt x="27554" y="17858"/>
                  <a:pt x="27497" y="18029"/>
                </a:cubicBezTo>
                <a:lnTo>
                  <a:pt x="27193" y="18789"/>
                </a:lnTo>
                <a:lnTo>
                  <a:pt x="27102" y="19032"/>
                </a:lnTo>
                <a:lnTo>
                  <a:pt x="27011" y="19275"/>
                </a:lnTo>
                <a:lnTo>
                  <a:pt x="26950" y="19245"/>
                </a:lnTo>
                <a:cubicBezTo>
                  <a:pt x="26920" y="19214"/>
                  <a:pt x="26890" y="19184"/>
                  <a:pt x="26859" y="19184"/>
                </a:cubicBezTo>
                <a:lnTo>
                  <a:pt x="26738" y="19123"/>
                </a:lnTo>
                <a:lnTo>
                  <a:pt x="26677" y="19123"/>
                </a:lnTo>
                <a:cubicBezTo>
                  <a:pt x="26768" y="19002"/>
                  <a:pt x="26890" y="18850"/>
                  <a:pt x="26981" y="18698"/>
                </a:cubicBezTo>
                <a:lnTo>
                  <a:pt x="27224" y="18333"/>
                </a:lnTo>
                <a:cubicBezTo>
                  <a:pt x="27254" y="18242"/>
                  <a:pt x="27315" y="18181"/>
                  <a:pt x="27345" y="18090"/>
                </a:cubicBezTo>
                <a:cubicBezTo>
                  <a:pt x="27482" y="17899"/>
                  <a:pt x="27593" y="17684"/>
                  <a:pt x="27725" y="17488"/>
                </a:cubicBezTo>
                <a:close/>
                <a:moveTo>
                  <a:pt x="38192" y="18212"/>
                </a:moveTo>
                <a:cubicBezTo>
                  <a:pt x="38192" y="18273"/>
                  <a:pt x="38162" y="18303"/>
                  <a:pt x="38131" y="18364"/>
                </a:cubicBezTo>
                <a:cubicBezTo>
                  <a:pt x="38070" y="18516"/>
                  <a:pt x="38010" y="18637"/>
                  <a:pt x="37949" y="18789"/>
                </a:cubicBezTo>
                <a:cubicBezTo>
                  <a:pt x="37888" y="18941"/>
                  <a:pt x="37827" y="19032"/>
                  <a:pt x="37767" y="19184"/>
                </a:cubicBezTo>
                <a:lnTo>
                  <a:pt x="37706" y="19275"/>
                </a:lnTo>
                <a:cubicBezTo>
                  <a:pt x="37858" y="18911"/>
                  <a:pt x="38010" y="18576"/>
                  <a:pt x="38192" y="18212"/>
                </a:cubicBezTo>
                <a:close/>
                <a:moveTo>
                  <a:pt x="22180" y="17847"/>
                </a:moveTo>
                <a:lnTo>
                  <a:pt x="22180" y="17847"/>
                </a:lnTo>
                <a:cubicBezTo>
                  <a:pt x="22119" y="17938"/>
                  <a:pt x="22059" y="18029"/>
                  <a:pt x="22028" y="18151"/>
                </a:cubicBezTo>
                <a:cubicBezTo>
                  <a:pt x="21937" y="18303"/>
                  <a:pt x="21846" y="18455"/>
                  <a:pt x="21755" y="18637"/>
                </a:cubicBezTo>
                <a:lnTo>
                  <a:pt x="21421" y="19245"/>
                </a:lnTo>
                <a:cubicBezTo>
                  <a:pt x="21390" y="19306"/>
                  <a:pt x="21360" y="19336"/>
                  <a:pt x="21360" y="19366"/>
                </a:cubicBezTo>
                <a:cubicBezTo>
                  <a:pt x="21360" y="19275"/>
                  <a:pt x="21390" y="19184"/>
                  <a:pt x="21390" y="19093"/>
                </a:cubicBezTo>
                <a:cubicBezTo>
                  <a:pt x="21512" y="18911"/>
                  <a:pt x="21603" y="18728"/>
                  <a:pt x="21694" y="18546"/>
                </a:cubicBezTo>
                <a:cubicBezTo>
                  <a:pt x="21846" y="18303"/>
                  <a:pt x="21998" y="18060"/>
                  <a:pt x="22180" y="17847"/>
                </a:cubicBezTo>
                <a:close/>
                <a:moveTo>
                  <a:pt x="36399" y="18273"/>
                </a:moveTo>
                <a:lnTo>
                  <a:pt x="36399" y="18394"/>
                </a:lnTo>
                <a:lnTo>
                  <a:pt x="36308" y="18516"/>
                </a:lnTo>
                <a:lnTo>
                  <a:pt x="36065" y="18880"/>
                </a:lnTo>
                <a:cubicBezTo>
                  <a:pt x="35974" y="19002"/>
                  <a:pt x="35883" y="19123"/>
                  <a:pt x="35792" y="19275"/>
                </a:cubicBezTo>
                <a:lnTo>
                  <a:pt x="35731" y="19366"/>
                </a:lnTo>
                <a:cubicBezTo>
                  <a:pt x="35822" y="19154"/>
                  <a:pt x="35913" y="18941"/>
                  <a:pt x="36004" y="18728"/>
                </a:cubicBezTo>
                <a:cubicBezTo>
                  <a:pt x="36095" y="18576"/>
                  <a:pt x="36156" y="18424"/>
                  <a:pt x="36247" y="18273"/>
                </a:cubicBezTo>
                <a:close/>
                <a:moveTo>
                  <a:pt x="44329" y="18637"/>
                </a:moveTo>
                <a:lnTo>
                  <a:pt x="44329" y="18728"/>
                </a:lnTo>
                <a:cubicBezTo>
                  <a:pt x="44299" y="18911"/>
                  <a:pt x="44268" y="19093"/>
                  <a:pt x="44238" y="19306"/>
                </a:cubicBezTo>
                <a:cubicBezTo>
                  <a:pt x="44208" y="19306"/>
                  <a:pt x="44208" y="19336"/>
                  <a:pt x="44177" y="19366"/>
                </a:cubicBezTo>
                <a:lnTo>
                  <a:pt x="44147" y="19427"/>
                </a:lnTo>
                <a:cubicBezTo>
                  <a:pt x="44147" y="19306"/>
                  <a:pt x="44117" y="19184"/>
                  <a:pt x="44086" y="19063"/>
                </a:cubicBezTo>
                <a:lnTo>
                  <a:pt x="44086" y="19093"/>
                </a:lnTo>
                <a:cubicBezTo>
                  <a:pt x="44086" y="19063"/>
                  <a:pt x="44056" y="19032"/>
                  <a:pt x="44056" y="19002"/>
                </a:cubicBezTo>
                <a:lnTo>
                  <a:pt x="44147" y="18880"/>
                </a:lnTo>
                <a:cubicBezTo>
                  <a:pt x="44208" y="18789"/>
                  <a:pt x="44268" y="18698"/>
                  <a:pt x="44329" y="18637"/>
                </a:cubicBezTo>
                <a:close/>
                <a:moveTo>
                  <a:pt x="5044" y="19366"/>
                </a:moveTo>
                <a:lnTo>
                  <a:pt x="5014" y="19457"/>
                </a:lnTo>
                <a:lnTo>
                  <a:pt x="4953" y="19488"/>
                </a:lnTo>
                <a:cubicBezTo>
                  <a:pt x="4984" y="19457"/>
                  <a:pt x="5014" y="19397"/>
                  <a:pt x="5044" y="19366"/>
                </a:cubicBezTo>
                <a:close/>
                <a:moveTo>
                  <a:pt x="24915" y="18607"/>
                </a:moveTo>
                <a:lnTo>
                  <a:pt x="24915" y="18698"/>
                </a:lnTo>
                <a:cubicBezTo>
                  <a:pt x="24915" y="18759"/>
                  <a:pt x="24915" y="18850"/>
                  <a:pt x="24884" y="18911"/>
                </a:cubicBezTo>
                <a:cubicBezTo>
                  <a:pt x="24732" y="19123"/>
                  <a:pt x="24580" y="19366"/>
                  <a:pt x="24398" y="19579"/>
                </a:cubicBezTo>
                <a:cubicBezTo>
                  <a:pt x="24428" y="19427"/>
                  <a:pt x="24459" y="19275"/>
                  <a:pt x="24489" y="19123"/>
                </a:cubicBezTo>
                <a:lnTo>
                  <a:pt x="24520" y="19032"/>
                </a:lnTo>
                <a:lnTo>
                  <a:pt x="24611" y="18941"/>
                </a:lnTo>
                <a:cubicBezTo>
                  <a:pt x="24702" y="18819"/>
                  <a:pt x="24823" y="18728"/>
                  <a:pt x="24915" y="18607"/>
                </a:cubicBezTo>
                <a:close/>
                <a:moveTo>
                  <a:pt x="20388" y="17908"/>
                </a:moveTo>
                <a:lnTo>
                  <a:pt x="20388" y="17908"/>
                </a:lnTo>
                <a:cubicBezTo>
                  <a:pt x="20357" y="18060"/>
                  <a:pt x="20357" y="18181"/>
                  <a:pt x="20357" y="18333"/>
                </a:cubicBezTo>
                <a:cubicBezTo>
                  <a:pt x="20327" y="18424"/>
                  <a:pt x="20327" y="18546"/>
                  <a:pt x="20357" y="18637"/>
                </a:cubicBezTo>
                <a:cubicBezTo>
                  <a:pt x="20357" y="18668"/>
                  <a:pt x="20357" y="18698"/>
                  <a:pt x="20357" y="18759"/>
                </a:cubicBezTo>
                <a:lnTo>
                  <a:pt x="20357" y="18789"/>
                </a:lnTo>
                <a:lnTo>
                  <a:pt x="20357" y="18819"/>
                </a:lnTo>
                <a:lnTo>
                  <a:pt x="20023" y="19488"/>
                </a:lnTo>
                <a:lnTo>
                  <a:pt x="19871" y="19640"/>
                </a:lnTo>
                <a:cubicBezTo>
                  <a:pt x="19871" y="19609"/>
                  <a:pt x="19871" y="19609"/>
                  <a:pt x="19871" y="19609"/>
                </a:cubicBezTo>
                <a:cubicBezTo>
                  <a:pt x="19841" y="19518"/>
                  <a:pt x="19810" y="19457"/>
                  <a:pt x="19719" y="19427"/>
                </a:cubicBezTo>
                <a:cubicBezTo>
                  <a:pt x="19704" y="19412"/>
                  <a:pt x="19681" y="19404"/>
                  <a:pt x="19658" y="19404"/>
                </a:cubicBezTo>
                <a:cubicBezTo>
                  <a:pt x="19636" y="19404"/>
                  <a:pt x="19613" y="19412"/>
                  <a:pt x="19598" y="19427"/>
                </a:cubicBezTo>
                <a:cubicBezTo>
                  <a:pt x="19567" y="19427"/>
                  <a:pt x="19506" y="19427"/>
                  <a:pt x="19476" y="19457"/>
                </a:cubicBezTo>
                <a:cubicBezTo>
                  <a:pt x="19598" y="19306"/>
                  <a:pt x="19689" y="19154"/>
                  <a:pt x="19780" y="18971"/>
                </a:cubicBezTo>
                <a:cubicBezTo>
                  <a:pt x="19841" y="18911"/>
                  <a:pt x="19871" y="18819"/>
                  <a:pt x="19932" y="18759"/>
                </a:cubicBezTo>
                <a:lnTo>
                  <a:pt x="20357" y="17999"/>
                </a:lnTo>
                <a:lnTo>
                  <a:pt x="20388" y="17908"/>
                </a:lnTo>
                <a:close/>
                <a:moveTo>
                  <a:pt x="26677" y="19488"/>
                </a:moveTo>
                <a:lnTo>
                  <a:pt x="26707" y="19518"/>
                </a:lnTo>
                <a:lnTo>
                  <a:pt x="26738" y="19549"/>
                </a:lnTo>
                <a:lnTo>
                  <a:pt x="26646" y="19670"/>
                </a:lnTo>
                <a:lnTo>
                  <a:pt x="26616" y="19609"/>
                </a:lnTo>
                <a:cubicBezTo>
                  <a:pt x="26616" y="19549"/>
                  <a:pt x="26586" y="19518"/>
                  <a:pt x="26586" y="19488"/>
                </a:cubicBezTo>
                <a:close/>
                <a:moveTo>
                  <a:pt x="18777" y="19336"/>
                </a:moveTo>
                <a:lnTo>
                  <a:pt x="18717" y="19518"/>
                </a:lnTo>
                <a:cubicBezTo>
                  <a:pt x="18686" y="19609"/>
                  <a:pt x="18625" y="19670"/>
                  <a:pt x="18595" y="19761"/>
                </a:cubicBezTo>
                <a:cubicBezTo>
                  <a:pt x="18595" y="19701"/>
                  <a:pt x="18625" y="19640"/>
                  <a:pt x="18656" y="19609"/>
                </a:cubicBezTo>
                <a:cubicBezTo>
                  <a:pt x="18656" y="19549"/>
                  <a:pt x="18686" y="19488"/>
                  <a:pt x="18686" y="19457"/>
                </a:cubicBezTo>
                <a:lnTo>
                  <a:pt x="18686" y="19427"/>
                </a:lnTo>
                <a:cubicBezTo>
                  <a:pt x="18717" y="19397"/>
                  <a:pt x="18747" y="19366"/>
                  <a:pt x="18777" y="19336"/>
                </a:cubicBezTo>
                <a:close/>
                <a:moveTo>
                  <a:pt x="15131" y="19063"/>
                </a:moveTo>
                <a:lnTo>
                  <a:pt x="15131" y="19123"/>
                </a:lnTo>
                <a:lnTo>
                  <a:pt x="15162" y="19184"/>
                </a:lnTo>
                <a:cubicBezTo>
                  <a:pt x="15131" y="19214"/>
                  <a:pt x="15101" y="19275"/>
                  <a:pt x="15071" y="19306"/>
                </a:cubicBezTo>
                <a:cubicBezTo>
                  <a:pt x="14979" y="19397"/>
                  <a:pt x="14888" y="19518"/>
                  <a:pt x="14767" y="19640"/>
                </a:cubicBezTo>
                <a:lnTo>
                  <a:pt x="14797" y="19640"/>
                </a:lnTo>
                <a:lnTo>
                  <a:pt x="14676" y="19792"/>
                </a:lnTo>
                <a:lnTo>
                  <a:pt x="14645" y="19822"/>
                </a:lnTo>
                <a:cubicBezTo>
                  <a:pt x="14736" y="19670"/>
                  <a:pt x="14858" y="19518"/>
                  <a:pt x="14979" y="19336"/>
                </a:cubicBezTo>
                <a:cubicBezTo>
                  <a:pt x="15010" y="19245"/>
                  <a:pt x="15071" y="19154"/>
                  <a:pt x="15131" y="19063"/>
                </a:cubicBezTo>
                <a:close/>
                <a:moveTo>
                  <a:pt x="4198" y="18976"/>
                </a:moveTo>
                <a:cubicBezTo>
                  <a:pt x="4166" y="19105"/>
                  <a:pt x="4126" y="19221"/>
                  <a:pt x="4102" y="19336"/>
                </a:cubicBezTo>
                <a:cubicBezTo>
                  <a:pt x="4042" y="19457"/>
                  <a:pt x="4011" y="19579"/>
                  <a:pt x="3981" y="19731"/>
                </a:cubicBezTo>
                <a:lnTo>
                  <a:pt x="3981" y="19761"/>
                </a:lnTo>
                <a:lnTo>
                  <a:pt x="3890" y="19852"/>
                </a:lnTo>
                <a:lnTo>
                  <a:pt x="3920" y="19701"/>
                </a:lnTo>
                <a:cubicBezTo>
                  <a:pt x="3951" y="19609"/>
                  <a:pt x="3981" y="19518"/>
                  <a:pt x="4011" y="19427"/>
                </a:cubicBezTo>
                <a:cubicBezTo>
                  <a:pt x="4089" y="19245"/>
                  <a:pt x="4145" y="19107"/>
                  <a:pt x="4198" y="18976"/>
                </a:cubicBezTo>
                <a:close/>
                <a:moveTo>
                  <a:pt x="12215" y="16996"/>
                </a:moveTo>
                <a:lnTo>
                  <a:pt x="12215" y="16996"/>
                </a:lnTo>
                <a:cubicBezTo>
                  <a:pt x="12184" y="17057"/>
                  <a:pt x="12154" y="17118"/>
                  <a:pt x="12123" y="17209"/>
                </a:cubicBezTo>
                <a:lnTo>
                  <a:pt x="11972" y="17483"/>
                </a:lnTo>
                <a:cubicBezTo>
                  <a:pt x="11911" y="17574"/>
                  <a:pt x="11880" y="17695"/>
                  <a:pt x="11820" y="17786"/>
                </a:cubicBezTo>
                <a:lnTo>
                  <a:pt x="11789" y="17908"/>
                </a:lnTo>
                <a:cubicBezTo>
                  <a:pt x="11607" y="18181"/>
                  <a:pt x="11455" y="18485"/>
                  <a:pt x="11273" y="18759"/>
                </a:cubicBezTo>
                <a:lnTo>
                  <a:pt x="10999" y="19245"/>
                </a:lnTo>
                <a:lnTo>
                  <a:pt x="10908" y="19397"/>
                </a:lnTo>
                <a:cubicBezTo>
                  <a:pt x="10817" y="19518"/>
                  <a:pt x="10756" y="19609"/>
                  <a:pt x="10695" y="19731"/>
                </a:cubicBezTo>
                <a:lnTo>
                  <a:pt x="10604" y="19852"/>
                </a:lnTo>
                <a:cubicBezTo>
                  <a:pt x="10695" y="19670"/>
                  <a:pt x="10756" y="19488"/>
                  <a:pt x="10847" y="19275"/>
                </a:cubicBezTo>
                <a:lnTo>
                  <a:pt x="10878" y="19214"/>
                </a:lnTo>
                <a:lnTo>
                  <a:pt x="10939" y="19123"/>
                </a:lnTo>
                <a:cubicBezTo>
                  <a:pt x="11121" y="18850"/>
                  <a:pt x="11303" y="18576"/>
                  <a:pt x="11485" y="18273"/>
                </a:cubicBezTo>
                <a:cubicBezTo>
                  <a:pt x="11607" y="18060"/>
                  <a:pt x="11729" y="17847"/>
                  <a:pt x="11850" y="17635"/>
                </a:cubicBezTo>
                <a:cubicBezTo>
                  <a:pt x="11941" y="17483"/>
                  <a:pt x="12002" y="17361"/>
                  <a:pt x="12093" y="17209"/>
                </a:cubicBezTo>
                <a:lnTo>
                  <a:pt x="12215" y="16996"/>
                </a:lnTo>
                <a:close/>
                <a:moveTo>
                  <a:pt x="24672" y="19852"/>
                </a:moveTo>
                <a:cubicBezTo>
                  <a:pt x="24672" y="19852"/>
                  <a:pt x="24672" y="19877"/>
                  <a:pt x="24649" y="19882"/>
                </a:cubicBezTo>
                <a:lnTo>
                  <a:pt x="24649" y="19882"/>
                </a:lnTo>
                <a:lnTo>
                  <a:pt x="24672" y="19852"/>
                </a:lnTo>
                <a:close/>
                <a:moveTo>
                  <a:pt x="11151" y="17483"/>
                </a:moveTo>
                <a:cubicBezTo>
                  <a:pt x="11182" y="17498"/>
                  <a:pt x="11204" y="17505"/>
                  <a:pt x="11223" y="17505"/>
                </a:cubicBezTo>
                <a:cubicBezTo>
                  <a:pt x="11242" y="17505"/>
                  <a:pt x="11258" y="17498"/>
                  <a:pt x="11273" y="17483"/>
                </a:cubicBezTo>
                <a:lnTo>
                  <a:pt x="11273" y="17483"/>
                </a:lnTo>
                <a:lnTo>
                  <a:pt x="10999" y="18060"/>
                </a:lnTo>
                <a:lnTo>
                  <a:pt x="10817" y="18424"/>
                </a:lnTo>
                <a:cubicBezTo>
                  <a:pt x="10756" y="18607"/>
                  <a:pt x="10665" y="18819"/>
                  <a:pt x="10574" y="18971"/>
                </a:cubicBezTo>
                <a:cubicBezTo>
                  <a:pt x="10574" y="19002"/>
                  <a:pt x="10574" y="19002"/>
                  <a:pt x="10574" y="19002"/>
                </a:cubicBezTo>
                <a:lnTo>
                  <a:pt x="10574" y="19032"/>
                </a:lnTo>
                <a:cubicBezTo>
                  <a:pt x="10513" y="19154"/>
                  <a:pt x="10422" y="19245"/>
                  <a:pt x="10361" y="19366"/>
                </a:cubicBezTo>
                <a:lnTo>
                  <a:pt x="10027" y="19792"/>
                </a:lnTo>
                <a:lnTo>
                  <a:pt x="9936" y="19883"/>
                </a:lnTo>
                <a:lnTo>
                  <a:pt x="9966" y="19822"/>
                </a:lnTo>
                <a:cubicBezTo>
                  <a:pt x="9997" y="19731"/>
                  <a:pt x="10057" y="19640"/>
                  <a:pt x="10088" y="19518"/>
                </a:cubicBezTo>
                <a:cubicBezTo>
                  <a:pt x="10149" y="19427"/>
                  <a:pt x="10149" y="19397"/>
                  <a:pt x="10179" y="19336"/>
                </a:cubicBezTo>
                <a:cubicBezTo>
                  <a:pt x="10240" y="19245"/>
                  <a:pt x="10270" y="19184"/>
                  <a:pt x="10301" y="19123"/>
                </a:cubicBezTo>
                <a:cubicBezTo>
                  <a:pt x="10392" y="18911"/>
                  <a:pt x="10483" y="18728"/>
                  <a:pt x="10604" y="18516"/>
                </a:cubicBezTo>
                <a:lnTo>
                  <a:pt x="10756" y="18212"/>
                </a:lnTo>
                <a:lnTo>
                  <a:pt x="11060" y="17665"/>
                </a:lnTo>
                <a:cubicBezTo>
                  <a:pt x="11090" y="17604"/>
                  <a:pt x="11121" y="17543"/>
                  <a:pt x="11151" y="17483"/>
                </a:cubicBezTo>
                <a:close/>
                <a:moveTo>
                  <a:pt x="6472" y="18516"/>
                </a:moveTo>
                <a:lnTo>
                  <a:pt x="6472" y="18516"/>
                </a:lnTo>
                <a:cubicBezTo>
                  <a:pt x="6412" y="18668"/>
                  <a:pt x="6351" y="18819"/>
                  <a:pt x="6290" y="18941"/>
                </a:cubicBezTo>
                <a:lnTo>
                  <a:pt x="6108" y="19427"/>
                </a:lnTo>
                <a:cubicBezTo>
                  <a:pt x="6047" y="19579"/>
                  <a:pt x="5986" y="19701"/>
                  <a:pt x="5895" y="19852"/>
                </a:cubicBezTo>
                <a:cubicBezTo>
                  <a:pt x="5895" y="19883"/>
                  <a:pt x="5865" y="19913"/>
                  <a:pt x="5865" y="19944"/>
                </a:cubicBezTo>
                <a:cubicBezTo>
                  <a:pt x="5865" y="19822"/>
                  <a:pt x="5865" y="19731"/>
                  <a:pt x="5895" y="19609"/>
                </a:cubicBezTo>
                <a:lnTo>
                  <a:pt x="5895" y="19579"/>
                </a:lnTo>
                <a:cubicBezTo>
                  <a:pt x="5895" y="19518"/>
                  <a:pt x="5925" y="19457"/>
                  <a:pt x="5925" y="19397"/>
                </a:cubicBezTo>
                <a:cubicBezTo>
                  <a:pt x="5956" y="19306"/>
                  <a:pt x="5956" y="19184"/>
                  <a:pt x="5956" y="19093"/>
                </a:cubicBezTo>
                <a:cubicBezTo>
                  <a:pt x="5956" y="19063"/>
                  <a:pt x="5956" y="19032"/>
                  <a:pt x="5956" y="19002"/>
                </a:cubicBezTo>
                <a:cubicBezTo>
                  <a:pt x="6108" y="18819"/>
                  <a:pt x="6260" y="18668"/>
                  <a:pt x="6472" y="18516"/>
                </a:cubicBezTo>
                <a:close/>
                <a:moveTo>
                  <a:pt x="41595" y="19214"/>
                </a:moveTo>
                <a:lnTo>
                  <a:pt x="41473" y="19366"/>
                </a:lnTo>
                <a:cubicBezTo>
                  <a:pt x="41382" y="19488"/>
                  <a:pt x="41261" y="19640"/>
                  <a:pt x="41169" y="19792"/>
                </a:cubicBezTo>
                <a:lnTo>
                  <a:pt x="41048" y="19974"/>
                </a:lnTo>
                <a:lnTo>
                  <a:pt x="41139" y="19792"/>
                </a:lnTo>
                <a:lnTo>
                  <a:pt x="41169" y="19701"/>
                </a:lnTo>
                <a:lnTo>
                  <a:pt x="41230" y="19640"/>
                </a:lnTo>
                <a:lnTo>
                  <a:pt x="41321" y="19457"/>
                </a:lnTo>
                <a:lnTo>
                  <a:pt x="41473" y="19214"/>
                </a:lnTo>
                <a:close/>
                <a:moveTo>
                  <a:pt x="8204" y="18698"/>
                </a:moveTo>
                <a:cubicBezTo>
                  <a:pt x="8174" y="18789"/>
                  <a:pt x="8143" y="18880"/>
                  <a:pt x="8143" y="18971"/>
                </a:cubicBezTo>
                <a:cubicBezTo>
                  <a:pt x="8113" y="19063"/>
                  <a:pt x="8113" y="19123"/>
                  <a:pt x="8113" y="19214"/>
                </a:cubicBezTo>
                <a:cubicBezTo>
                  <a:pt x="8113" y="19275"/>
                  <a:pt x="8143" y="19366"/>
                  <a:pt x="8204" y="19427"/>
                </a:cubicBezTo>
                <a:cubicBezTo>
                  <a:pt x="8204" y="19457"/>
                  <a:pt x="8174" y="19488"/>
                  <a:pt x="8143" y="19518"/>
                </a:cubicBezTo>
                <a:cubicBezTo>
                  <a:pt x="8113" y="19549"/>
                  <a:pt x="8113" y="19609"/>
                  <a:pt x="8083" y="19640"/>
                </a:cubicBezTo>
                <a:lnTo>
                  <a:pt x="8052" y="19761"/>
                </a:lnTo>
                <a:lnTo>
                  <a:pt x="7900" y="19913"/>
                </a:lnTo>
                <a:lnTo>
                  <a:pt x="7809" y="19974"/>
                </a:lnTo>
                <a:lnTo>
                  <a:pt x="7748" y="19944"/>
                </a:lnTo>
                <a:lnTo>
                  <a:pt x="7475" y="19944"/>
                </a:lnTo>
                <a:lnTo>
                  <a:pt x="7475" y="19913"/>
                </a:lnTo>
                <a:cubicBezTo>
                  <a:pt x="7536" y="19852"/>
                  <a:pt x="7566" y="19792"/>
                  <a:pt x="7596" y="19731"/>
                </a:cubicBezTo>
                <a:lnTo>
                  <a:pt x="7840" y="19336"/>
                </a:lnTo>
                <a:cubicBezTo>
                  <a:pt x="7870" y="19275"/>
                  <a:pt x="7931" y="19214"/>
                  <a:pt x="7961" y="19123"/>
                </a:cubicBezTo>
                <a:lnTo>
                  <a:pt x="8204" y="18698"/>
                </a:lnTo>
                <a:close/>
                <a:moveTo>
                  <a:pt x="12762" y="18029"/>
                </a:moveTo>
                <a:lnTo>
                  <a:pt x="12701" y="18151"/>
                </a:lnTo>
                <a:lnTo>
                  <a:pt x="12367" y="18668"/>
                </a:lnTo>
                <a:cubicBezTo>
                  <a:pt x="12306" y="18759"/>
                  <a:pt x="12245" y="18850"/>
                  <a:pt x="12184" y="18941"/>
                </a:cubicBezTo>
                <a:lnTo>
                  <a:pt x="11820" y="19457"/>
                </a:lnTo>
                <a:cubicBezTo>
                  <a:pt x="11729" y="19579"/>
                  <a:pt x="11668" y="19670"/>
                  <a:pt x="11607" y="19761"/>
                </a:cubicBezTo>
                <a:lnTo>
                  <a:pt x="11425" y="19974"/>
                </a:lnTo>
                <a:lnTo>
                  <a:pt x="11485" y="19792"/>
                </a:lnTo>
                <a:cubicBezTo>
                  <a:pt x="11546" y="19731"/>
                  <a:pt x="11577" y="19640"/>
                  <a:pt x="11607" y="19549"/>
                </a:cubicBezTo>
                <a:lnTo>
                  <a:pt x="11820" y="19275"/>
                </a:lnTo>
                <a:lnTo>
                  <a:pt x="12458" y="18394"/>
                </a:lnTo>
                <a:lnTo>
                  <a:pt x="12762" y="18029"/>
                </a:lnTo>
                <a:close/>
                <a:moveTo>
                  <a:pt x="29715" y="16723"/>
                </a:moveTo>
                <a:cubicBezTo>
                  <a:pt x="29745" y="16753"/>
                  <a:pt x="29745" y="16784"/>
                  <a:pt x="29776" y="16784"/>
                </a:cubicBezTo>
                <a:lnTo>
                  <a:pt x="29806" y="16814"/>
                </a:lnTo>
                <a:cubicBezTo>
                  <a:pt x="29776" y="17118"/>
                  <a:pt x="29685" y="17422"/>
                  <a:pt x="29563" y="17695"/>
                </a:cubicBezTo>
                <a:cubicBezTo>
                  <a:pt x="29381" y="18121"/>
                  <a:pt x="29168" y="18546"/>
                  <a:pt x="28925" y="18941"/>
                </a:cubicBezTo>
                <a:lnTo>
                  <a:pt x="28834" y="19093"/>
                </a:lnTo>
                <a:cubicBezTo>
                  <a:pt x="28804" y="19154"/>
                  <a:pt x="28743" y="19214"/>
                  <a:pt x="28682" y="19306"/>
                </a:cubicBezTo>
                <a:lnTo>
                  <a:pt x="28743" y="19214"/>
                </a:lnTo>
                <a:lnTo>
                  <a:pt x="28287" y="19792"/>
                </a:lnTo>
                <a:cubicBezTo>
                  <a:pt x="28226" y="19883"/>
                  <a:pt x="28166" y="19944"/>
                  <a:pt x="28105" y="20004"/>
                </a:cubicBezTo>
                <a:lnTo>
                  <a:pt x="28409" y="19245"/>
                </a:lnTo>
                <a:cubicBezTo>
                  <a:pt x="28530" y="18971"/>
                  <a:pt x="28652" y="18698"/>
                  <a:pt x="28773" y="18424"/>
                </a:cubicBezTo>
                <a:cubicBezTo>
                  <a:pt x="28804" y="18364"/>
                  <a:pt x="28834" y="18273"/>
                  <a:pt x="28864" y="18212"/>
                </a:cubicBezTo>
                <a:lnTo>
                  <a:pt x="28956" y="18029"/>
                </a:lnTo>
                <a:lnTo>
                  <a:pt x="29016" y="17969"/>
                </a:lnTo>
                <a:lnTo>
                  <a:pt x="29168" y="17726"/>
                </a:lnTo>
                <a:lnTo>
                  <a:pt x="29199" y="17635"/>
                </a:lnTo>
                <a:lnTo>
                  <a:pt x="29320" y="17452"/>
                </a:lnTo>
                <a:cubicBezTo>
                  <a:pt x="29381" y="17300"/>
                  <a:pt x="29472" y="17179"/>
                  <a:pt x="29533" y="17027"/>
                </a:cubicBezTo>
                <a:cubicBezTo>
                  <a:pt x="29594" y="16905"/>
                  <a:pt x="29654" y="16814"/>
                  <a:pt x="29715" y="16723"/>
                </a:cubicBezTo>
                <a:close/>
                <a:moveTo>
                  <a:pt x="32814" y="17209"/>
                </a:moveTo>
                <a:lnTo>
                  <a:pt x="32784" y="17270"/>
                </a:lnTo>
                <a:cubicBezTo>
                  <a:pt x="32723" y="17422"/>
                  <a:pt x="32632" y="17543"/>
                  <a:pt x="32571" y="17695"/>
                </a:cubicBezTo>
                <a:cubicBezTo>
                  <a:pt x="32510" y="17847"/>
                  <a:pt x="32450" y="17908"/>
                  <a:pt x="32389" y="18029"/>
                </a:cubicBezTo>
                <a:cubicBezTo>
                  <a:pt x="32328" y="18151"/>
                  <a:pt x="32298" y="18242"/>
                  <a:pt x="32267" y="18333"/>
                </a:cubicBezTo>
                <a:lnTo>
                  <a:pt x="32055" y="18759"/>
                </a:lnTo>
                <a:cubicBezTo>
                  <a:pt x="32024" y="18880"/>
                  <a:pt x="31963" y="19002"/>
                  <a:pt x="31933" y="19123"/>
                </a:cubicBezTo>
                <a:cubicBezTo>
                  <a:pt x="31812" y="19366"/>
                  <a:pt x="31720" y="19640"/>
                  <a:pt x="31599" y="19883"/>
                </a:cubicBezTo>
                <a:cubicBezTo>
                  <a:pt x="31599" y="19913"/>
                  <a:pt x="31568" y="19974"/>
                  <a:pt x="31568" y="20035"/>
                </a:cubicBezTo>
                <a:cubicBezTo>
                  <a:pt x="31508" y="19883"/>
                  <a:pt x="31447" y="19731"/>
                  <a:pt x="31417" y="19609"/>
                </a:cubicBezTo>
                <a:cubicBezTo>
                  <a:pt x="31417" y="19579"/>
                  <a:pt x="31417" y="19549"/>
                  <a:pt x="31417" y="19549"/>
                </a:cubicBezTo>
                <a:cubicBezTo>
                  <a:pt x="31417" y="19518"/>
                  <a:pt x="31417" y="19518"/>
                  <a:pt x="31447" y="19518"/>
                </a:cubicBezTo>
                <a:lnTo>
                  <a:pt x="31812" y="18941"/>
                </a:lnTo>
                <a:cubicBezTo>
                  <a:pt x="31933" y="18759"/>
                  <a:pt x="32055" y="18546"/>
                  <a:pt x="32176" y="18364"/>
                </a:cubicBezTo>
                <a:cubicBezTo>
                  <a:pt x="32298" y="18151"/>
                  <a:pt x="32389" y="17969"/>
                  <a:pt x="32510" y="17756"/>
                </a:cubicBezTo>
                <a:cubicBezTo>
                  <a:pt x="32632" y="17574"/>
                  <a:pt x="32693" y="17391"/>
                  <a:pt x="32814" y="17209"/>
                </a:cubicBezTo>
                <a:close/>
                <a:moveTo>
                  <a:pt x="4376" y="19883"/>
                </a:moveTo>
                <a:lnTo>
                  <a:pt x="4376" y="19883"/>
                </a:lnTo>
                <a:cubicBezTo>
                  <a:pt x="4345" y="19944"/>
                  <a:pt x="4315" y="19974"/>
                  <a:pt x="4285" y="20035"/>
                </a:cubicBezTo>
                <a:lnTo>
                  <a:pt x="4270" y="20065"/>
                </a:lnTo>
                <a:lnTo>
                  <a:pt x="4315" y="19944"/>
                </a:lnTo>
                <a:lnTo>
                  <a:pt x="4345" y="19913"/>
                </a:lnTo>
                <a:lnTo>
                  <a:pt x="4376" y="19883"/>
                </a:lnTo>
                <a:close/>
                <a:moveTo>
                  <a:pt x="15071" y="19883"/>
                </a:moveTo>
                <a:cubicBezTo>
                  <a:pt x="15071" y="19906"/>
                  <a:pt x="15053" y="19947"/>
                  <a:pt x="15031" y="19979"/>
                </a:cubicBezTo>
                <a:lnTo>
                  <a:pt x="15031" y="19979"/>
                </a:lnTo>
                <a:cubicBezTo>
                  <a:pt x="14976" y="20008"/>
                  <a:pt x="14947" y="20036"/>
                  <a:pt x="14919" y="20065"/>
                </a:cubicBezTo>
                <a:lnTo>
                  <a:pt x="15071" y="19883"/>
                </a:lnTo>
                <a:close/>
                <a:moveTo>
                  <a:pt x="17805" y="17969"/>
                </a:moveTo>
                <a:lnTo>
                  <a:pt x="17805" y="18029"/>
                </a:lnTo>
                <a:cubicBezTo>
                  <a:pt x="17775" y="18121"/>
                  <a:pt x="17744" y="18242"/>
                  <a:pt x="17744" y="18364"/>
                </a:cubicBezTo>
                <a:cubicBezTo>
                  <a:pt x="17744" y="18424"/>
                  <a:pt x="17744" y="18485"/>
                  <a:pt x="17744" y="18546"/>
                </a:cubicBezTo>
                <a:lnTo>
                  <a:pt x="17106" y="19488"/>
                </a:lnTo>
                <a:lnTo>
                  <a:pt x="17076" y="19549"/>
                </a:lnTo>
                <a:lnTo>
                  <a:pt x="16985" y="19701"/>
                </a:lnTo>
                <a:cubicBezTo>
                  <a:pt x="16954" y="19731"/>
                  <a:pt x="16924" y="19792"/>
                  <a:pt x="16894" y="19822"/>
                </a:cubicBezTo>
                <a:cubicBezTo>
                  <a:pt x="16863" y="19883"/>
                  <a:pt x="16772" y="19974"/>
                  <a:pt x="16711" y="20065"/>
                </a:cubicBezTo>
                <a:cubicBezTo>
                  <a:pt x="16742" y="19913"/>
                  <a:pt x="16772" y="19761"/>
                  <a:pt x="16833" y="19579"/>
                </a:cubicBezTo>
                <a:lnTo>
                  <a:pt x="16863" y="19549"/>
                </a:lnTo>
                <a:cubicBezTo>
                  <a:pt x="17015" y="19306"/>
                  <a:pt x="17167" y="19032"/>
                  <a:pt x="17349" y="18759"/>
                </a:cubicBezTo>
                <a:cubicBezTo>
                  <a:pt x="17501" y="18516"/>
                  <a:pt x="17653" y="18273"/>
                  <a:pt x="17775" y="17999"/>
                </a:cubicBezTo>
                <a:lnTo>
                  <a:pt x="17805" y="17969"/>
                </a:lnTo>
                <a:close/>
                <a:moveTo>
                  <a:pt x="34333" y="17969"/>
                </a:moveTo>
                <a:cubicBezTo>
                  <a:pt x="34273" y="18090"/>
                  <a:pt x="34212" y="18242"/>
                  <a:pt x="34151" y="18364"/>
                </a:cubicBezTo>
                <a:cubicBezTo>
                  <a:pt x="34121" y="18424"/>
                  <a:pt x="34090" y="18485"/>
                  <a:pt x="34060" y="18546"/>
                </a:cubicBezTo>
                <a:lnTo>
                  <a:pt x="33634" y="19245"/>
                </a:lnTo>
                <a:cubicBezTo>
                  <a:pt x="33543" y="19427"/>
                  <a:pt x="33452" y="19579"/>
                  <a:pt x="33361" y="19731"/>
                </a:cubicBezTo>
                <a:lnTo>
                  <a:pt x="33209" y="19944"/>
                </a:lnTo>
                <a:lnTo>
                  <a:pt x="33088" y="20035"/>
                </a:lnTo>
                <a:lnTo>
                  <a:pt x="33027" y="20065"/>
                </a:lnTo>
                <a:lnTo>
                  <a:pt x="33270" y="19670"/>
                </a:lnTo>
                <a:cubicBezTo>
                  <a:pt x="33300" y="19609"/>
                  <a:pt x="33361" y="19549"/>
                  <a:pt x="33391" y="19488"/>
                </a:cubicBezTo>
                <a:lnTo>
                  <a:pt x="33574" y="19123"/>
                </a:lnTo>
                <a:lnTo>
                  <a:pt x="33756" y="18789"/>
                </a:lnTo>
                <a:cubicBezTo>
                  <a:pt x="33786" y="18728"/>
                  <a:pt x="33817" y="18637"/>
                  <a:pt x="33847" y="18576"/>
                </a:cubicBezTo>
                <a:cubicBezTo>
                  <a:pt x="33878" y="18485"/>
                  <a:pt x="33878" y="18485"/>
                  <a:pt x="33908" y="18455"/>
                </a:cubicBezTo>
                <a:cubicBezTo>
                  <a:pt x="34060" y="18303"/>
                  <a:pt x="34181" y="18121"/>
                  <a:pt x="34333" y="17969"/>
                </a:cubicBezTo>
                <a:close/>
                <a:moveTo>
                  <a:pt x="31143" y="19974"/>
                </a:moveTo>
                <a:lnTo>
                  <a:pt x="31204" y="20096"/>
                </a:lnTo>
                <a:cubicBezTo>
                  <a:pt x="31173" y="20065"/>
                  <a:pt x="31143" y="20035"/>
                  <a:pt x="31113" y="20035"/>
                </a:cubicBezTo>
                <a:lnTo>
                  <a:pt x="31143" y="19974"/>
                </a:lnTo>
                <a:close/>
                <a:moveTo>
                  <a:pt x="25613" y="19427"/>
                </a:moveTo>
                <a:lnTo>
                  <a:pt x="25613" y="19457"/>
                </a:lnTo>
                <a:cubicBezTo>
                  <a:pt x="25583" y="19579"/>
                  <a:pt x="25553" y="19670"/>
                  <a:pt x="25522" y="19792"/>
                </a:cubicBezTo>
                <a:lnTo>
                  <a:pt x="25492" y="19974"/>
                </a:lnTo>
                <a:lnTo>
                  <a:pt x="25340" y="20156"/>
                </a:lnTo>
                <a:cubicBezTo>
                  <a:pt x="25340" y="20096"/>
                  <a:pt x="25370" y="20065"/>
                  <a:pt x="25370" y="20004"/>
                </a:cubicBezTo>
                <a:cubicBezTo>
                  <a:pt x="25431" y="19852"/>
                  <a:pt x="25492" y="19701"/>
                  <a:pt x="25522" y="19549"/>
                </a:cubicBezTo>
                <a:cubicBezTo>
                  <a:pt x="25553" y="19488"/>
                  <a:pt x="25583" y="19457"/>
                  <a:pt x="25613" y="19427"/>
                </a:cubicBezTo>
                <a:close/>
                <a:moveTo>
                  <a:pt x="15891" y="19792"/>
                </a:moveTo>
                <a:lnTo>
                  <a:pt x="15891" y="19792"/>
                </a:lnTo>
                <a:cubicBezTo>
                  <a:pt x="15891" y="19852"/>
                  <a:pt x="15861" y="19883"/>
                  <a:pt x="15861" y="19944"/>
                </a:cubicBezTo>
                <a:cubicBezTo>
                  <a:pt x="15861" y="20004"/>
                  <a:pt x="15861" y="20004"/>
                  <a:pt x="15861" y="20065"/>
                </a:cubicBezTo>
                <a:lnTo>
                  <a:pt x="15830" y="20126"/>
                </a:lnTo>
                <a:lnTo>
                  <a:pt x="15769" y="20187"/>
                </a:lnTo>
                <a:cubicBezTo>
                  <a:pt x="15800" y="20065"/>
                  <a:pt x="15861" y="19913"/>
                  <a:pt x="15891" y="19792"/>
                </a:cubicBezTo>
                <a:close/>
                <a:moveTo>
                  <a:pt x="20874" y="20096"/>
                </a:moveTo>
                <a:lnTo>
                  <a:pt x="20874" y="20126"/>
                </a:lnTo>
                <a:lnTo>
                  <a:pt x="20813" y="20187"/>
                </a:lnTo>
                <a:cubicBezTo>
                  <a:pt x="20843" y="20156"/>
                  <a:pt x="20874" y="20126"/>
                  <a:pt x="20874" y="20096"/>
                </a:cubicBezTo>
                <a:close/>
                <a:moveTo>
                  <a:pt x="4206" y="20191"/>
                </a:moveTo>
                <a:lnTo>
                  <a:pt x="4194" y="20217"/>
                </a:lnTo>
                <a:cubicBezTo>
                  <a:pt x="4194" y="20217"/>
                  <a:pt x="4194" y="20200"/>
                  <a:pt x="4206" y="20191"/>
                </a:cubicBezTo>
                <a:close/>
                <a:moveTo>
                  <a:pt x="2128" y="19518"/>
                </a:moveTo>
                <a:lnTo>
                  <a:pt x="2128" y="19518"/>
                </a:lnTo>
                <a:cubicBezTo>
                  <a:pt x="2097" y="19579"/>
                  <a:pt x="2097" y="19670"/>
                  <a:pt x="2067" y="19761"/>
                </a:cubicBezTo>
                <a:cubicBezTo>
                  <a:pt x="2036" y="19913"/>
                  <a:pt x="2006" y="20065"/>
                  <a:pt x="2006" y="20247"/>
                </a:cubicBezTo>
                <a:cubicBezTo>
                  <a:pt x="1976" y="20035"/>
                  <a:pt x="1976" y="19822"/>
                  <a:pt x="1976" y="19609"/>
                </a:cubicBezTo>
                <a:lnTo>
                  <a:pt x="2036" y="19579"/>
                </a:lnTo>
                <a:lnTo>
                  <a:pt x="2128" y="19518"/>
                </a:lnTo>
                <a:close/>
                <a:moveTo>
                  <a:pt x="19537" y="19852"/>
                </a:moveTo>
                <a:lnTo>
                  <a:pt x="19537" y="19913"/>
                </a:lnTo>
                <a:lnTo>
                  <a:pt x="19537" y="20035"/>
                </a:lnTo>
                <a:lnTo>
                  <a:pt x="19476" y="20126"/>
                </a:lnTo>
                <a:lnTo>
                  <a:pt x="19385" y="20247"/>
                </a:lnTo>
                <a:cubicBezTo>
                  <a:pt x="19385" y="20187"/>
                  <a:pt x="19385" y="20126"/>
                  <a:pt x="19385" y="20065"/>
                </a:cubicBezTo>
                <a:cubicBezTo>
                  <a:pt x="19446" y="19974"/>
                  <a:pt x="19476" y="19944"/>
                  <a:pt x="19537" y="19852"/>
                </a:cubicBezTo>
                <a:close/>
                <a:moveTo>
                  <a:pt x="45696" y="18029"/>
                </a:moveTo>
                <a:lnTo>
                  <a:pt x="45696" y="18060"/>
                </a:lnTo>
                <a:lnTo>
                  <a:pt x="45696" y="18181"/>
                </a:lnTo>
                <a:cubicBezTo>
                  <a:pt x="45696" y="18212"/>
                  <a:pt x="45696" y="18273"/>
                  <a:pt x="45727" y="18303"/>
                </a:cubicBezTo>
                <a:cubicBezTo>
                  <a:pt x="45770" y="18324"/>
                  <a:pt x="45813" y="18346"/>
                  <a:pt x="45856" y="18346"/>
                </a:cubicBezTo>
                <a:cubicBezTo>
                  <a:pt x="45874" y="18346"/>
                  <a:pt x="45891" y="18342"/>
                  <a:pt x="45909" y="18333"/>
                </a:cubicBezTo>
                <a:lnTo>
                  <a:pt x="46000" y="18303"/>
                </a:lnTo>
                <a:lnTo>
                  <a:pt x="46000" y="18303"/>
                </a:lnTo>
                <a:cubicBezTo>
                  <a:pt x="46000" y="18394"/>
                  <a:pt x="45970" y="18455"/>
                  <a:pt x="45939" y="18546"/>
                </a:cubicBezTo>
                <a:cubicBezTo>
                  <a:pt x="45939" y="18637"/>
                  <a:pt x="45939" y="18637"/>
                  <a:pt x="45939" y="18698"/>
                </a:cubicBezTo>
                <a:cubicBezTo>
                  <a:pt x="45909" y="18728"/>
                  <a:pt x="45909" y="18759"/>
                  <a:pt x="45879" y="18789"/>
                </a:cubicBezTo>
                <a:cubicBezTo>
                  <a:pt x="45788" y="18911"/>
                  <a:pt x="45696" y="19032"/>
                  <a:pt x="45636" y="19154"/>
                </a:cubicBezTo>
                <a:lnTo>
                  <a:pt x="45393" y="19549"/>
                </a:lnTo>
                <a:cubicBezTo>
                  <a:pt x="45362" y="19609"/>
                  <a:pt x="45332" y="19670"/>
                  <a:pt x="45271" y="19731"/>
                </a:cubicBezTo>
                <a:lnTo>
                  <a:pt x="44998" y="20247"/>
                </a:lnTo>
                <a:cubicBezTo>
                  <a:pt x="45150" y="19913"/>
                  <a:pt x="45241" y="19609"/>
                  <a:pt x="45332" y="19275"/>
                </a:cubicBezTo>
                <a:cubicBezTo>
                  <a:pt x="45362" y="19154"/>
                  <a:pt x="45393" y="19002"/>
                  <a:pt x="45423" y="18850"/>
                </a:cubicBezTo>
                <a:cubicBezTo>
                  <a:pt x="45423" y="18728"/>
                  <a:pt x="45453" y="18576"/>
                  <a:pt x="45453" y="18455"/>
                </a:cubicBezTo>
                <a:cubicBezTo>
                  <a:pt x="45453" y="18394"/>
                  <a:pt x="45453" y="18333"/>
                  <a:pt x="45453" y="18273"/>
                </a:cubicBezTo>
                <a:cubicBezTo>
                  <a:pt x="45484" y="18242"/>
                  <a:pt x="45514" y="18212"/>
                  <a:pt x="45545" y="18181"/>
                </a:cubicBezTo>
                <a:cubicBezTo>
                  <a:pt x="45575" y="18121"/>
                  <a:pt x="45636" y="18060"/>
                  <a:pt x="45696" y="18029"/>
                </a:cubicBezTo>
                <a:close/>
                <a:moveTo>
                  <a:pt x="22575" y="17756"/>
                </a:moveTo>
                <a:cubicBezTo>
                  <a:pt x="22514" y="17969"/>
                  <a:pt x="22454" y="18181"/>
                  <a:pt x="22423" y="18394"/>
                </a:cubicBezTo>
                <a:cubicBezTo>
                  <a:pt x="22362" y="18576"/>
                  <a:pt x="22332" y="18789"/>
                  <a:pt x="22302" y="19002"/>
                </a:cubicBezTo>
                <a:lnTo>
                  <a:pt x="21876" y="19579"/>
                </a:lnTo>
                <a:cubicBezTo>
                  <a:pt x="21755" y="19731"/>
                  <a:pt x="21633" y="19883"/>
                  <a:pt x="21542" y="20004"/>
                </a:cubicBezTo>
                <a:cubicBezTo>
                  <a:pt x="21481" y="20065"/>
                  <a:pt x="21421" y="20156"/>
                  <a:pt x="21360" y="20217"/>
                </a:cubicBezTo>
                <a:lnTo>
                  <a:pt x="21238" y="20339"/>
                </a:lnTo>
                <a:cubicBezTo>
                  <a:pt x="21238" y="20339"/>
                  <a:pt x="21238" y="20308"/>
                  <a:pt x="21238" y="20308"/>
                </a:cubicBezTo>
                <a:cubicBezTo>
                  <a:pt x="21238" y="20278"/>
                  <a:pt x="21238" y="20247"/>
                  <a:pt x="21238" y="20217"/>
                </a:cubicBezTo>
                <a:lnTo>
                  <a:pt x="21542" y="19761"/>
                </a:lnTo>
                <a:lnTo>
                  <a:pt x="21724" y="19457"/>
                </a:lnTo>
                <a:cubicBezTo>
                  <a:pt x="21755" y="19366"/>
                  <a:pt x="21785" y="19306"/>
                  <a:pt x="21846" y="19245"/>
                </a:cubicBezTo>
                <a:cubicBezTo>
                  <a:pt x="21937" y="19032"/>
                  <a:pt x="22028" y="18850"/>
                  <a:pt x="22150" y="18668"/>
                </a:cubicBezTo>
                <a:cubicBezTo>
                  <a:pt x="22241" y="18485"/>
                  <a:pt x="22362" y="18212"/>
                  <a:pt x="22484" y="17999"/>
                </a:cubicBezTo>
                <a:cubicBezTo>
                  <a:pt x="22514" y="17908"/>
                  <a:pt x="22545" y="17847"/>
                  <a:pt x="22575" y="17756"/>
                </a:cubicBezTo>
                <a:close/>
                <a:moveTo>
                  <a:pt x="24580" y="19974"/>
                </a:moveTo>
                <a:cubicBezTo>
                  <a:pt x="24550" y="20065"/>
                  <a:pt x="24489" y="20126"/>
                  <a:pt x="24428" y="20187"/>
                </a:cubicBezTo>
                <a:lnTo>
                  <a:pt x="24277" y="20430"/>
                </a:lnTo>
                <a:lnTo>
                  <a:pt x="24277" y="20369"/>
                </a:lnTo>
                <a:lnTo>
                  <a:pt x="24277" y="20278"/>
                </a:lnTo>
                <a:cubicBezTo>
                  <a:pt x="24277" y="20278"/>
                  <a:pt x="24307" y="20247"/>
                  <a:pt x="24307" y="20247"/>
                </a:cubicBezTo>
                <a:lnTo>
                  <a:pt x="24368" y="20217"/>
                </a:lnTo>
                <a:cubicBezTo>
                  <a:pt x="24398" y="20217"/>
                  <a:pt x="24398" y="20187"/>
                  <a:pt x="24428" y="20156"/>
                </a:cubicBezTo>
                <a:lnTo>
                  <a:pt x="24489" y="20096"/>
                </a:lnTo>
                <a:lnTo>
                  <a:pt x="24580" y="19974"/>
                </a:lnTo>
                <a:close/>
                <a:moveTo>
                  <a:pt x="35640" y="18424"/>
                </a:moveTo>
                <a:lnTo>
                  <a:pt x="35579" y="18576"/>
                </a:lnTo>
                <a:cubicBezTo>
                  <a:pt x="35488" y="18759"/>
                  <a:pt x="35397" y="18911"/>
                  <a:pt x="35336" y="19093"/>
                </a:cubicBezTo>
                <a:cubicBezTo>
                  <a:pt x="35245" y="19245"/>
                  <a:pt x="35123" y="19457"/>
                  <a:pt x="35032" y="19640"/>
                </a:cubicBezTo>
                <a:cubicBezTo>
                  <a:pt x="34971" y="19761"/>
                  <a:pt x="34911" y="19883"/>
                  <a:pt x="34819" y="19974"/>
                </a:cubicBezTo>
                <a:cubicBezTo>
                  <a:pt x="34759" y="20096"/>
                  <a:pt x="34637" y="20278"/>
                  <a:pt x="34546" y="20430"/>
                </a:cubicBezTo>
                <a:lnTo>
                  <a:pt x="34546" y="20399"/>
                </a:lnTo>
                <a:cubicBezTo>
                  <a:pt x="34546" y="20156"/>
                  <a:pt x="34576" y="19883"/>
                  <a:pt x="34607" y="19640"/>
                </a:cubicBezTo>
                <a:cubicBezTo>
                  <a:pt x="34637" y="19609"/>
                  <a:pt x="34637" y="19579"/>
                  <a:pt x="34637" y="19549"/>
                </a:cubicBezTo>
                <a:cubicBezTo>
                  <a:pt x="34819" y="19306"/>
                  <a:pt x="35002" y="19063"/>
                  <a:pt x="35214" y="18850"/>
                </a:cubicBezTo>
                <a:cubicBezTo>
                  <a:pt x="35366" y="18698"/>
                  <a:pt x="35488" y="18576"/>
                  <a:pt x="35640" y="18424"/>
                </a:cubicBezTo>
                <a:close/>
                <a:moveTo>
                  <a:pt x="28956" y="19579"/>
                </a:moveTo>
                <a:lnTo>
                  <a:pt x="28956" y="19579"/>
                </a:lnTo>
                <a:cubicBezTo>
                  <a:pt x="28925" y="19640"/>
                  <a:pt x="28895" y="19731"/>
                  <a:pt x="28834" y="19822"/>
                </a:cubicBezTo>
                <a:cubicBezTo>
                  <a:pt x="28804" y="19913"/>
                  <a:pt x="28712" y="20126"/>
                  <a:pt x="28652" y="20247"/>
                </a:cubicBezTo>
                <a:cubicBezTo>
                  <a:pt x="28621" y="20308"/>
                  <a:pt x="28591" y="20399"/>
                  <a:pt x="28561" y="20460"/>
                </a:cubicBezTo>
                <a:lnTo>
                  <a:pt x="28530" y="20551"/>
                </a:lnTo>
                <a:lnTo>
                  <a:pt x="28469" y="20521"/>
                </a:lnTo>
                <a:lnTo>
                  <a:pt x="28378" y="20460"/>
                </a:lnTo>
                <a:lnTo>
                  <a:pt x="28348" y="20430"/>
                </a:lnTo>
                <a:lnTo>
                  <a:pt x="28561" y="20156"/>
                </a:lnTo>
                <a:cubicBezTo>
                  <a:pt x="28682" y="19944"/>
                  <a:pt x="28834" y="19761"/>
                  <a:pt x="28956" y="19579"/>
                </a:cubicBezTo>
                <a:close/>
                <a:moveTo>
                  <a:pt x="26251" y="19701"/>
                </a:moveTo>
                <a:cubicBezTo>
                  <a:pt x="26282" y="19761"/>
                  <a:pt x="26312" y="19852"/>
                  <a:pt x="26373" y="19913"/>
                </a:cubicBezTo>
                <a:lnTo>
                  <a:pt x="26403" y="19944"/>
                </a:lnTo>
                <a:lnTo>
                  <a:pt x="26251" y="20096"/>
                </a:lnTo>
                <a:cubicBezTo>
                  <a:pt x="26100" y="20278"/>
                  <a:pt x="25948" y="20430"/>
                  <a:pt x="25796" y="20582"/>
                </a:cubicBezTo>
                <a:cubicBezTo>
                  <a:pt x="25796" y="20521"/>
                  <a:pt x="25796" y="20430"/>
                  <a:pt x="25796" y="20369"/>
                </a:cubicBezTo>
                <a:cubicBezTo>
                  <a:pt x="25826" y="20308"/>
                  <a:pt x="25826" y="20278"/>
                  <a:pt x="25856" y="20217"/>
                </a:cubicBezTo>
                <a:lnTo>
                  <a:pt x="25856" y="20247"/>
                </a:lnTo>
                <a:cubicBezTo>
                  <a:pt x="25978" y="20065"/>
                  <a:pt x="26130" y="19852"/>
                  <a:pt x="26251" y="19701"/>
                </a:cubicBezTo>
                <a:close/>
                <a:moveTo>
                  <a:pt x="34181" y="20096"/>
                </a:moveTo>
                <a:lnTo>
                  <a:pt x="34181" y="20490"/>
                </a:lnTo>
                <a:lnTo>
                  <a:pt x="34090" y="20582"/>
                </a:lnTo>
                <a:cubicBezTo>
                  <a:pt x="34090" y="20490"/>
                  <a:pt x="34090" y="20430"/>
                  <a:pt x="34090" y="20369"/>
                </a:cubicBezTo>
                <a:cubicBezTo>
                  <a:pt x="34090" y="20339"/>
                  <a:pt x="34090" y="20308"/>
                  <a:pt x="34090" y="20278"/>
                </a:cubicBezTo>
                <a:lnTo>
                  <a:pt x="34121" y="20187"/>
                </a:lnTo>
                <a:lnTo>
                  <a:pt x="34181" y="20096"/>
                </a:lnTo>
                <a:close/>
                <a:moveTo>
                  <a:pt x="27892" y="19701"/>
                </a:moveTo>
                <a:lnTo>
                  <a:pt x="27831" y="19852"/>
                </a:lnTo>
                <a:cubicBezTo>
                  <a:pt x="27771" y="19944"/>
                  <a:pt x="27740" y="20035"/>
                  <a:pt x="27710" y="20126"/>
                </a:cubicBezTo>
                <a:cubicBezTo>
                  <a:pt x="27679" y="20217"/>
                  <a:pt x="27649" y="20278"/>
                  <a:pt x="27619" y="20369"/>
                </a:cubicBezTo>
                <a:lnTo>
                  <a:pt x="27528" y="20612"/>
                </a:lnTo>
                <a:cubicBezTo>
                  <a:pt x="27528" y="20529"/>
                  <a:pt x="27528" y="20445"/>
                  <a:pt x="27528" y="20339"/>
                </a:cubicBezTo>
                <a:cubicBezTo>
                  <a:pt x="27528" y="20278"/>
                  <a:pt x="27497" y="20217"/>
                  <a:pt x="27497" y="20187"/>
                </a:cubicBezTo>
                <a:lnTo>
                  <a:pt x="27892" y="19701"/>
                </a:lnTo>
                <a:close/>
                <a:moveTo>
                  <a:pt x="47793" y="19580"/>
                </a:moveTo>
                <a:lnTo>
                  <a:pt x="47793" y="19640"/>
                </a:lnTo>
                <a:cubicBezTo>
                  <a:pt x="47671" y="19944"/>
                  <a:pt x="47580" y="20247"/>
                  <a:pt x="47489" y="20551"/>
                </a:cubicBezTo>
                <a:lnTo>
                  <a:pt x="47428" y="20673"/>
                </a:lnTo>
                <a:lnTo>
                  <a:pt x="47428" y="20673"/>
                </a:lnTo>
                <a:cubicBezTo>
                  <a:pt x="47449" y="20612"/>
                  <a:pt x="47469" y="20551"/>
                  <a:pt x="47489" y="20490"/>
                </a:cubicBezTo>
                <a:cubicBezTo>
                  <a:pt x="47519" y="20369"/>
                  <a:pt x="47580" y="20247"/>
                  <a:pt x="47611" y="20126"/>
                </a:cubicBezTo>
                <a:cubicBezTo>
                  <a:pt x="47641" y="20004"/>
                  <a:pt x="47671" y="19944"/>
                  <a:pt x="47702" y="19852"/>
                </a:cubicBezTo>
                <a:cubicBezTo>
                  <a:pt x="47724" y="19786"/>
                  <a:pt x="47762" y="19688"/>
                  <a:pt x="47793" y="19580"/>
                </a:cubicBezTo>
                <a:close/>
                <a:moveTo>
                  <a:pt x="48644" y="18546"/>
                </a:moveTo>
                <a:cubicBezTo>
                  <a:pt x="48644" y="18637"/>
                  <a:pt x="48644" y="18728"/>
                  <a:pt x="48613" y="18850"/>
                </a:cubicBezTo>
                <a:cubicBezTo>
                  <a:pt x="48583" y="18941"/>
                  <a:pt x="48583" y="19063"/>
                  <a:pt x="48552" y="19184"/>
                </a:cubicBezTo>
                <a:cubicBezTo>
                  <a:pt x="48583" y="19214"/>
                  <a:pt x="48583" y="19245"/>
                  <a:pt x="48552" y="19275"/>
                </a:cubicBezTo>
                <a:cubicBezTo>
                  <a:pt x="48552" y="19366"/>
                  <a:pt x="48522" y="19427"/>
                  <a:pt x="48522" y="19518"/>
                </a:cubicBezTo>
                <a:cubicBezTo>
                  <a:pt x="48492" y="19761"/>
                  <a:pt x="48400" y="20004"/>
                  <a:pt x="48309" y="20247"/>
                </a:cubicBezTo>
                <a:cubicBezTo>
                  <a:pt x="48249" y="20399"/>
                  <a:pt x="48188" y="20551"/>
                  <a:pt x="48097" y="20703"/>
                </a:cubicBezTo>
                <a:lnTo>
                  <a:pt x="48127" y="20460"/>
                </a:lnTo>
                <a:cubicBezTo>
                  <a:pt x="48157" y="20278"/>
                  <a:pt x="48188" y="20126"/>
                  <a:pt x="48188" y="19944"/>
                </a:cubicBezTo>
                <a:cubicBezTo>
                  <a:pt x="48279" y="19670"/>
                  <a:pt x="48370" y="19397"/>
                  <a:pt x="48431" y="19093"/>
                </a:cubicBezTo>
                <a:lnTo>
                  <a:pt x="48522" y="18819"/>
                </a:lnTo>
                <a:cubicBezTo>
                  <a:pt x="48552" y="18728"/>
                  <a:pt x="48583" y="18637"/>
                  <a:pt x="48644" y="18546"/>
                </a:cubicBezTo>
                <a:close/>
                <a:moveTo>
                  <a:pt x="3434" y="18637"/>
                </a:moveTo>
                <a:lnTo>
                  <a:pt x="3434" y="18698"/>
                </a:lnTo>
                <a:cubicBezTo>
                  <a:pt x="3373" y="18880"/>
                  <a:pt x="3312" y="19032"/>
                  <a:pt x="3252" y="19184"/>
                </a:cubicBezTo>
                <a:lnTo>
                  <a:pt x="3130" y="19488"/>
                </a:lnTo>
                <a:cubicBezTo>
                  <a:pt x="3100" y="19609"/>
                  <a:pt x="3039" y="19701"/>
                  <a:pt x="3009" y="19792"/>
                </a:cubicBezTo>
                <a:cubicBezTo>
                  <a:pt x="2948" y="19913"/>
                  <a:pt x="2887" y="19974"/>
                  <a:pt x="2857" y="20065"/>
                </a:cubicBezTo>
                <a:cubicBezTo>
                  <a:pt x="2766" y="20247"/>
                  <a:pt x="2644" y="20430"/>
                  <a:pt x="2553" y="20612"/>
                </a:cubicBezTo>
                <a:cubicBezTo>
                  <a:pt x="2492" y="20673"/>
                  <a:pt x="2431" y="20734"/>
                  <a:pt x="2371" y="20794"/>
                </a:cubicBezTo>
                <a:lnTo>
                  <a:pt x="2371" y="20764"/>
                </a:lnTo>
                <a:cubicBezTo>
                  <a:pt x="2340" y="20551"/>
                  <a:pt x="2340" y="20339"/>
                  <a:pt x="2371" y="20156"/>
                </a:cubicBezTo>
                <a:lnTo>
                  <a:pt x="2371" y="20126"/>
                </a:lnTo>
                <a:cubicBezTo>
                  <a:pt x="2431" y="20096"/>
                  <a:pt x="2462" y="20065"/>
                  <a:pt x="2492" y="20035"/>
                </a:cubicBezTo>
                <a:lnTo>
                  <a:pt x="2523" y="20004"/>
                </a:lnTo>
                <a:cubicBezTo>
                  <a:pt x="2553" y="19974"/>
                  <a:pt x="2553" y="19944"/>
                  <a:pt x="2583" y="19913"/>
                </a:cubicBezTo>
                <a:lnTo>
                  <a:pt x="2614" y="19852"/>
                </a:lnTo>
                <a:cubicBezTo>
                  <a:pt x="2674" y="19792"/>
                  <a:pt x="2705" y="19731"/>
                  <a:pt x="2735" y="19670"/>
                </a:cubicBezTo>
                <a:lnTo>
                  <a:pt x="3009" y="19245"/>
                </a:lnTo>
                <a:cubicBezTo>
                  <a:pt x="3100" y="19032"/>
                  <a:pt x="3221" y="18850"/>
                  <a:pt x="3343" y="18637"/>
                </a:cubicBezTo>
                <a:close/>
                <a:moveTo>
                  <a:pt x="9311" y="20612"/>
                </a:moveTo>
                <a:lnTo>
                  <a:pt x="9311" y="20612"/>
                </a:lnTo>
                <a:cubicBezTo>
                  <a:pt x="9296" y="20673"/>
                  <a:pt x="9291" y="20725"/>
                  <a:pt x="9267" y="20794"/>
                </a:cubicBezTo>
                <a:lnTo>
                  <a:pt x="9267" y="20764"/>
                </a:lnTo>
                <a:lnTo>
                  <a:pt x="9311" y="20612"/>
                </a:lnTo>
                <a:close/>
                <a:moveTo>
                  <a:pt x="3556" y="20187"/>
                </a:moveTo>
                <a:lnTo>
                  <a:pt x="3586" y="20217"/>
                </a:lnTo>
                <a:cubicBezTo>
                  <a:pt x="3616" y="20217"/>
                  <a:pt x="3647" y="20247"/>
                  <a:pt x="3677" y="20247"/>
                </a:cubicBezTo>
                <a:lnTo>
                  <a:pt x="3738" y="20247"/>
                </a:lnTo>
                <a:cubicBezTo>
                  <a:pt x="3707" y="20308"/>
                  <a:pt x="3677" y="20369"/>
                  <a:pt x="3647" y="20430"/>
                </a:cubicBezTo>
                <a:lnTo>
                  <a:pt x="3677" y="20430"/>
                </a:lnTo>
                <a:cubicBezTo>
                  <a:pt x="3586" y="20582"/>
                  <a:pt x="3525" y="20703"/>
                  <a:pt x="3464" y="20825"/>
                </a:cubicBezTo>
                <a:lnTo>
                  <a:pt x="3464" y="20642"/>
                </a:lnTo>
                <a:cubicBezTo>
                  <a:pt x="3464" y="20490"/>
                  <a:pt x="3525" y="20339"/>
                  <a:pt x="3556" y="20187"/>
                </a:cubicBezTo>
                <a:close/>
                <a:moveTo>
                  <a:pt x="31265" y="20247"/>
                </a:moveTo>
                <a:cubicBezTo>
                  <a:pt x="31325" y="20339"/>
                  <a:pt x="31356" y="20399"/>
                  <a:pt x="31386" y="20490"/>
                </a:cubicBezTo>
                <a:lnTo>
                  <a:pt x="31386" y="20521"/>
                </a:lnTo>
                <a:lnTo>
                  <a:pt x="31325" y="20703"/>
                </a:lnTo>
                <a:cubicBezTo>
                  <a:pt x="31325" y="20734"/>
                  <a:pt x="31295" y="20794"/>
                  <a:pt x="31295" y="20825"/>
                </a:cubicBezTo>
                <a:lnTo>
                  <a:pt x="31295" y="20794"/>
                </a:lnTo>
                <a:cubicBezTo>
                  <a:pt x="31295" y="20673"/>
                  <a:pt x="31295" y="20521"/>
                  <a:pt x="31295" y="20369"/>
                </a:cubicBezTo>
                <a:cubicBezTo>
                  <a:pt x="31295" y="20339"/>
                  <a:pt x="31265" y="20278"/>
                  <a:pt x="31234" y="20247"/>
                </a:cubicBezTo>
                <a:close/>
                <a:moveTo>
                  <a:pt x="7445" y="20308"/>
                </a:moveTo>
                <a:lnTo>
                  <a:pt x="7384" y="20399"/>
                </a:lnTo>
                <a:cubicBezTo>
                  <a:pt x="7293" y="20521"/>
                  <a:pt x="7201" y="20642"/>
                  <a:pt x="7110" y="20764"/>
                </a:cubicBezTo>
                <a:lnTo>
                  <a:pt x="7050" y="20855"/>
                </a:lnTo>
                <a:lnTo>
                  <a:pt x="7201" y="20460"/>
                </a:lnTo>
                <a:cubicBezTo>
                  <a:pt x="7201" y="20460"/>
                  <a:pt x="7232" y="20460"/>
                  <a:pt x="7232" y="20430"/>
                </a:cubicBezTo>
                <a:cubicBezTo>
                  <a:pt x="7293" y="20399"/>
                  <a:pt x="7384" y="20339"/>
                  <a:pt x="7445" y="20308"/>
                </a:cubicBezTo>
                <a:close/>
                <a:moveTo>
                  <a:pt x="13065" y="19214"/>
                </a:moveTo>
                <a:cubicBezTo>
                  <a:pt x="13065" y="19275"/>
                  <a:pt x="13065" y="19306"/>
                  <a:pt x="13065" y="19366"/>
                </a:cubicBezTo>
                <a:cubicBezTo>
                  <a:pt x="13035" y="19457"/>
                  <a:pt x="13035" y="19549"/>
                  <a:pt x="13065" y="19640"/>
                </a:cubicBezTo>
                <a:cubicBezTo>
                  <a:pt x="13065" y="19670"/>
                  <a:pt x="13065" y="19731"/>
                  <a:pt x="13065" y="19792"/>
                </a:cubicBezTo>
                <a:cubicBezTo>
                  <a:pt x="13081" y="19807"/>
                  <a:pt x="13081" y="19807"/>
                  <a:pt x="13077" y="19807"/>
                </a:cubicBezTo>
                <a:cubicBezTo>
                  <a:pt x="13073" y="19807"/>
                  <a:pt x="13065" y="19807"/>
                  <a:pt x="13065" y="19822"/>
                </a:cubicBezTo>
                <a:lnTo>
                  <a:pt x="12913" y="20065"/>
                </a:lnTo>
                <a:cubicBezTo>
                  <a:pt x="12822" y="20247"/>
                  <a:pt x="12762" y="20430"/>
                  <a:pt x="12670" y="20582"/>
                </a:cubicBezTo>
                <a:lnTo>
                  <a:pt x="12549" y="20582"/>
                </a:lnTo>
                <a:cubicBezTo>
                  <a:pt x="12488" y="20582"/>
                  <a:pt x="12458" y="20582"/>
                  <a:pt x="12397" y="20612"/>
                </a:cubicBezTo>
                <a:cubicBezTo>
                  <a:pt x="12336" y="20642"/>
                  <a:pt x="12306" y="20673"/>
                  <a:pt x="12245" y="20703"/>
                </a:cubicBezTo>
                <a:lnTo>
                  <a:pt x="12063" y="20855"/>
                </a:lnTo>
                <a:cubicBezTo>
                  <a:pt x="12123" y="20703"/>
                  <a:pt x="12154" y="20551"/>
                  <a:pt x="12215" y="20399"/>
                </a:cubicBezTo>
                <a:cubicBezTo>
                  <a:pt x="12275" y="20247"/>
                  <a:pt x="12367" y="20187"/>
                  <a:pt x="12458" y="20096"/>
                </a:cubicBezTo>
                <a:lnTo>
                  <a:pt x="12792" y="19609"/>
                </a:lnTo>
                <a:cubicBezTo>
                  <a:pt x="12883" y="19488"/>
                  <a:pt x="12974" y="19366"/>
                  <a:pt x="13065" y="19214"/>
                </a:cubicBezTo>
                <a:close/>
                <a:moveTo>
                  <a:pt x="36278" y="19184"/>
                </a:moveTo>
                <a:cubicBezTo>
                  <a:pt x="36247" y="19366"/>
                  <a:pt x="36187" y="19518"/>
                  <a:pt x="36156" y="19701"/>
                </a:cubicBezTo>
                <a:lnTo>
                  <a:pt x="36095" y="19913"/>
                </a:lnTo>
                <a:lnTo>
                  <a:pt x="36035" y="20004"/>
                </a:lnTo>
                <a:lnTo>
                  <a:pt x="35792" y="20460"/>
                </a:lnTo>
                <a:lnTo>
                  <a:pt x="35761" y="20521"/>
                </a:lnTo>
                <a:lnTo>
                  <a:pt x="35670" y="20521"/>
                </a:lnTo>
                <a:cubicBezTo>
                  <a:pt x="35609" y="20551"/>
                  <a:pt x="35579" y="20582"/>
                  <a:pt x="35549" y="20612"/>
                </a:cubicBezTo>
                <a:cubicBezTo>
                  <a:pt x="35518" y="20642"/>
                  <a:pt x="35457" y="20673"/>
                  <a:pt x="35427" y="20734"/>
                </a:cubicBezTo>
                <a:lnTo>
                  <a:pt x="35306" y="20855"/>
                </a:lnTo>
                <a:cubicBezTo>
                  <a:pt x="35427" y="20582"/>
                  <a:pt x="35579" y="20308"/>
                  <a:pt x="35731" y="20004"/>
                </a:cubicBezTo>
                <a:cubicBezTo>
                  <a:pt x="35852" y="19852"/>
                  <a:pt x="35944" y="19670"/>
                  <a:pt x="36065" y="19488"/>
                </a:cubicBezTo>
                <a:cubicBezTo>
                  <a:pt x="36126" y="19397"/>
                  <a:pt x="36187" y="19275"/>
                  <a:pt x="36278" y="19184"/>
                </a:cubicBezTo>
                <a:close/>
                <a:moveTo>
                  <a:pt x="8629" y="19822"/>
                </a:moveTo>
                <a:lnTo>
                  <a:pt x="8629" y="19913"/>
                </a:lnTo>
                <a:cubicBezTo>
                  <a:pt x="8629" y="20004"/>
                  <a:pt x="8629" y="20126"/>
                  <a:pt x="8629" y="20217"/>
                </a:cubicBezTo>
                <a:cubicBezTo>
                  <a:pt x="8478" y="20460"/>
                  <a:pt x="8326" y="20673"/>
                  <a:pt x="8174" y="20885"/>
                </a:cubicBezTo>
                <a:cubicBezTo>
                  <a:pt x="8174" y="20825"/>
                  <a:pt x="8174" y="20764"/>
                  <a:pt x="8174" y="20734"/>
                </a:cubicBezTo>
                <a:cubicBezTo>
                  <a:pt x="8174" y="20582"/>
                  <a:pt x="8143" y="20460"/>
                  <a:pt x="8113" y="20339"/>
                </a:cubicBezTo>
                <a:lnTo>
                  <a:pt x="8204" y="20126"/>
                </a:lnTo>
                <a:cubicBezTo>
                  <a:pt x="8234" y="20096"/>
                  <a:pt x="8265" y="20035"/>
                  <a:pt x="8295" y="19974"/>
                </a:cubicBezTo>
                <a:lnTo>
                  <a:pt x="8417" y="19974"/>
                </a:lnTo>
                <a:cubicBezTo>
                  <a:pt x="8478" y="19944"/>
                  <a:pt x="8508" y="19913"/>
                  <a:pt x="8569" y="19883"/>
                </a:cubicBezTo>
                <a:lnTo>
                  <a:pt x="8629" y="19822"/>
                </a:lnTo>
                <a:close/>
                <a:moveTo>
                  <a:pt x="10878" y="20490"/>
                </a:moveTo>
                <a:lnTo>
                  <a:pt x="10878" y="20490"/>
                </a:lnTo>
                <a:cubicBezTo>
                  <a:pt x="10847" y="20582"/>
                  <a:pt x="10817" y="20703"/>
                  <a:pt x="10787" y="20794"/>
                </a:cubicBezTo>
                <a:cubicBezTo>
                  <a:pt x="10756" y="20825"/>
                  <a:pt x="10726" y="20855"/>
                  <a:pt x="10695" y="20885"/>
                </a:cubicBezTo>
                <a:cubicBezTo>
                  <a:pt x="10665" y="20855"/>
                  <a:pt x="10604" y="20855"/>
                  <a:pt x="10574" y="20825"/>
                </a:cubicBezTo>
                <a:cubicBezTo>
                  <a:pt x="10665" y="20703"/>
                  <a:pt x="10787" y="20612"/>
                  <a:pt x="10878" y="20490"/>
                </a:cubicBezTo>
                <a:close/>
                <a:moveTo>
                  <a:pt x="36762" y="20649"/>
                </a:moveTo>
                <a:lnTo>
                  <a:pt x="36703" y="20825"/>
                </a:lnTo>
                <a:lnTo>
                  <a:pt x="36642" y="20885"/>
                </a:lnTo>
                <a:cubicBezTo>
                  <a:pt x="36686" y="20798"/>
                  <a:pt x="36729" y="20727"/>
                  <a:pt x="36762" y="20649"/>
                </a:cubicBezTo>
                <a:close/>
                <a:moveTo>
                  <a:pt x="20145" y="20460"/>
                </a:moveTo>
                <a:cubicBezTo>
                  <a:pt x="20145" y="20490"/>
                  <a:pt x="20114" y="20551"/>
                  <a:pt x="20084" y="20582"/>
                </a:cubicBezTo>
                <a:lnTo>
                  <a:pt x="20023" y="20734"/>
                </a:lnTo>
                <a:cubicBezTo>
                  <a:pt x="19962" y="20794"/>
                  <a:pt x="19871" y="20885"/>
                  <a:pt x="19810" y="20977"/>
                </a:cubicBezTo>
                <a:cubicBezTo>
                  <a:pt x="19932" y="20794"/>
                  <a:pt x="20023" y="20642"/>
                  <a:pt x="20145" y="20460"/>
                </a:cubicBezTo>
                <a:close/>
                <a:moveTo>
                  <a:pt x="5409" y="19883"/>
                </a:moveTo>
                <a:cubicBezTo>
                  <a:pt x="5409" y="19913"/>
                  <a:pt x="5409" y="19944"/>
                  <a:pt x="5409" y="19974"/>
                </a:cubicBezTo>
                <a:cubicBezTo>
                  <a:pt x="5318" y="20126"/>
                  <a:pt x="5227" y="20308"/>
                  <a:pt x="5135" y="20490"/>
                </a:cubicBezTo>
                <a:cubicBezTo>
                  <a:pt x="5105" y="20582"/>
                  <a:pt x="5044" y="20673"/>
                  <a:pt x="5014" y="20764"/>
                </a:cubicBezTo>
                <a:cubicBezTo>
                  <a:pt x="4953" y="20825"/>
                  <a:pt x="4923" y="20885"/>
                  <a:pt x="4892" y="20946"/>
                </a:cubicBezTo>
                <a:cubicBezTo>
                  <a:pt x="4837" y="21001"/>
                  <a:pt x="4832" y="21006"/>
                  <a:pt x="4809" y="21030"/>
                </a:cubicBezTo>
                <a:lnTo>
                  <a:pt x="4809" y="21030"/>
                </a:lnTo>
                <a:cubicBezTo>
                  <a:pt x="4818" y="21000"/>
                  <a:pt x="4832" y="20966"/>
                  <a:pt x="4832" y="20946"/>
                </a:cubicBezTo>
                <a:lnTo>
                  <a:pt x="4862" y="20946"/>
                </a:lnTo>
                <a:cubicBezTo>
                  <a:pt x="5014" y="20642"/>
                  <a:pt x="5166" y="20369"/>
                  <a:pt x="5318" y="20096"/>
                </a:cubicBezTo>
                <a:cubicBezTo>
                  <a:pt x="5348" y="20004"/>
                  <a:pt x="5379" y="19944"/>
                  <a:pt x="5409" y="19883"/>
                </a:cubicBezTo>
                <a:close/>
                <a:moveTo>
                  <a:pt x="12123" y="19670"/>
                </a:moveTo>
                <a:lnTo>
                  <a:pt x="12123" y="19670"/>
                </a:lnTo>
                <a:cubicBezTo>
                  <a:pt x="12093" y="19761"/>
                  <a:pt x="12063" y="19822"/>
                  <a:pt x="12032" y="19883"/>
                </a:cubicBezTo>
                <a:cubicBezTo>
                  <a:pt x="12002" y="19974"/>
                  <a:pt x="11941" y="20126"/>
                  <a:pt x="11880" y="20247"/>
                </a:cubicBezTo>
                <a:lnTo>
                  <a:pt x="11820" y="20339"/>
                </a:lnTo>
                <a:lnTo>
                  <a:pt x="11698" y="20521"/>
                </a:lnTo>
                <a:cubicBezTo>
                  <a:pt x="11674" y="20513"/>
                  <a:pt x="11651" y="20509"/>
                  <a:pt x="11631" y="20509"/>
                </a:cubicBezTo>
                <a:cubicBezTo>
                  <a:pt x="11577" y="20509"/>
                  <a:pt x="11538" y="20537"/>
                  <a:pt x="11516" y="20582"/>
                </a:cubicBezTo>
                <a:cubicBezTo>
                  <a:pt x="11425" y="20642"/>
                  <a:pt x="11364" y="20703"/>
                  <a:pt x="11334" y="20764"/>
                </a:cubicBezTo>
                <a:lnTo>
                  <a:pt x="11242" y="20855"/>
                </a:lnTo>
                <a:lnTo>
                  <a:pt x="11121" y="21037"/>
                </a:lnTo>
                <a:cubicBezTo>
                  <a:pt x="11121" y="21007"/>
                  <a:pt x="11121" y="20977"/>
                  <a:pt x="11121" y="20946"/>
                </a:cubicBezTo>
                <a:cubicBezTo>
                  <a:pt x="11273" y="20764"/>
                  <a:pt x="11425" y="20582"/>
                  <a:pt x="11577" y="20399"/>
                </a:cubicBezTo>
                <a:lnTo>
                  <a:pt x="11880" y="20004"/>
                </a:lnTo>
                <a:cubicBezTo>
                  <a:pt x="11941" y="19913"/>
                  <a:pt x="12032" y="19792"/>
                  <a:pt x="12123" y="19670"/>
                </a:cubicBezTo>
                <a:close/>
                <a:moveTo>
                  <a:pt x="15496" y="19731"/>
                </a:moveTo>
                <a:cubicBezTo>
                  <a:pt x="15466" y="19883"/>
                  <a:pt x="15405" y="20035"/>
                  <a:pt x="15374" y="20187"/>
                </a:cubicBezTo>
                <a:cubicBezTo>
                  <a:pt x="15344" y="20369"/>
                  <a:pt x="15314" y="20521"/>
                  <a:pt x="15283" y="20703"/>
                </a:cubicBezTo>
                <a:lnTo>
                  <a:pt x="15314" y="20703"/>
                </a:lnTo>
                <a:cubicBezTo>
                  <a:pt x="15283" y="20764"/>
                  <a:pt x="15253" y="20825"/>
                  <a:pt x="15192" y="20885"/>
                </a:cubicBezTo>
                <a:lnTo>
                  <a:pt x="15101" y="21037"/>
                </a:lnTo>
                <a:cubicBezTo>
                  <a:pt x="15101" y="20977"/>
                  <a:pt x="15131" y="20946"/>
                  <a:pt x="15131" y="20885"/>
                </a:cubicBezTo>
                <a:cubicBezTo>
                  <a:pt x="15162" y="20764"/>
                  <a:pt x="15192" y="20642"/>
                  <a:pt x="15253" y="20521"/>
                </a:cubicBezTo>
                <a:lnTo>
                  <a:pt x="15253" y="20460"/>
                </a:lnTo>
                <a:cubicBezTo>
                  <a:pt x="15253" y="20430"/>
                  <a:pt x="15253" y="20399"/>
                  <a:pt x="15283" y="20399"/>
                </a:cubicBezTo>
                <a:cubicBezTo>
                  <a:pt x="15283" y="20369"/>
                  <a:pt x="15283" y="20339"/>
                  <a:pt x="15314" y="20308"/>
                </a:cubicBezTo>
                <a:cubicBezTo>
                  <a:pt x="15314" y="20278"/>
                  <a:pt x="15314" y="20278"/>
                  <a:pt x="15314" y="20247"/>
                </a:cubicBezTo>
                <a:cubicBezTo>
                  <a:pt x="15374" y="20065"/>
                  <a:pt x="15435" y="19913"/>
                  <a:pt x="15496" y="19731"/>
                </a:cubicBezTo>
                <a:close/>
                <a:moveTo>
                  <a:pt x="18200" y="20096"/>
                </a:moveTo>
                <a:cubicBezTo>
                  <a:pt x="18170" y="20126"/>
                  <a:pt x="18170" y="20156"/>
                  <a:pt x="18200" y="20187"/>
                </a:cubicBezTo>
                <a:cubicBezTo>
                  <a:pt x="18200" y="20217"/>
                  <a:pt x="18200" y="20247"/>
                  <a:pt x="18230" y="20278"/>
                </a:cubicBezTo>
                <a:lnTo>
                  <a:pt x="18139" y="20339"/>
                </a:lnTo>
                <a:cubicBezTo>
                  <a:pt x="17957" y="20551"/>
                  <a:pt x="17775" y="20794"/>
                  <a:pt x="17623" y="21037"/>
                </a:cubicBezTo>
                <a:cubicBezTo>
                  <a:pt x="17623" y="20977"/>
                  <a:pt x="17623" y="20946"/>
                  <a:pt x="17623" y="20916"/>
                </a:cubicBezTo>
                <a:cubicBezTo>
                  <a:pt x="17805" y="20642"/>
                  <a:pt x="17987" y="20369"/>
                  <a:pt x="18170" y="20126"/>
                </a:cubicBezTo>
                <a:lnTo>
                  <a:pt x="18200" y="20096"/>
                </a:lnTo>
                <a:close/>
                <a:moveTo>
                  <a:pt x="2553" y="21098"/>
                </a:moveTo>
                <a:lnTo>
                  <a:pt x="2553" y="21098"/>
                </a:lnTo>
                <a:cubicBezTo>
                  <a:pt x="2523" y="21159"/>
                  <a:pt x="2523" y="21189"/>
                  <a:pt x="2492" y="21250"/>
                </a:cubicBezTo>
                <a:lnTo>
                  <a:pt x="2462" y="21159"/>
                </a:lnTo>
                <a:cubicBezTo>
                  <a:pt x="2492" y="21129"/>
                  <a:pt x="2523" y="21129"/>
                  <a:pt x="2553" y="21098"/>
                </a:cubicBezTo>
                <a:close/>
                <a:moveTo>
                  <a:pt x="27133" y="20795"/>
                </a:moveTo>
                <a:cubicBezTo>
                  <a:pt x="27133" y="20830"/>
                  <a:pt x="27133" y="20869"/>
                  <a:pt x="27133" y="20916"/>
                </a:cubicBezTo>
                <a:cubicBezTo>
                  <a:pt x="27102" y="20977"/>
                  <a:pt x="27102" y="21098"/>
                  <a:pt x="27072" y="21220"/>
                </a:cubicBezTo>
                <a:lnTo>
                  <a:pt x="27011" y="21280"/>
                </a:lnTo>
                <a:cubicBezTo>
                  <a:pt x="27036" y="21103"/>
                  <a:pt x="27083" y="20947"/>
                  <a:pt x="27133" y="20795"/>
                </a:cubicBezTo>
                <a:close/>
                <a:moveTo>
                  <a:pt x="21694" y="20369"/>
                </a:moveTo>
                <a:lnTo>
                  <a:pt x="21694" y="20369"/>
                </a:lnTo>
                <a:cubicBezTo>
                  <a:pt x="21633" y="20490"/>
                  <a:pt x="21573" y="20642"/>
                  <a:pt x="21512" y="20764"/>
                </a:cubicBezTo>
                <a:cubicBezTo>
                  <a:pt x="21481" y="20764"/>
                  <a:pt x="21481" y="20794"/>
                  <a:pt x="21481" y="20825"/>
                </a:cubicBezTo>
                <a:lnTo>
                  <a:pt x="21421" y="20825"/>
                </a:lnTo>
                <a:lnTo>
                  <a:pt x="21421" y="20794"/>
                </a:lnTo>
                <a:lnTo>
                  <a:pt x="21299" y="20794"/>
                </a:lnTo>
                <a:cubicBezTo>
                  <a:pt x="21208" y="20825"/>
                  <a:pt x="21147" y="20885"/>
                  <a:pt x="21086" y="20946"/>
                </a:cubicBezTo>
                <a:cubicBezTo>
                  <a:pt x="21056" y="21007"/>
                  <a:pt x="21026" y="21068"/>
                  <a:pt x="20965" y="21129"/>
                </a:cubicBezTo>
                <a:lnTo>
                  <a:pt x="20813" y="21311"/>
                </a:lnTo>
                <a:lnTo>
                  <a:pt x="20813" y="21220"/>
                </a:lnTo>
                <a:cubicBezTo>
                  <a:pt x="20813" y="21098"/>
                  <a:pt x="20813" y="21007"/>
                  <a:pt x="20813" y="20916"/>
                </a:cubicBezTo>
                <a:lnTo>
                  <a:pt x="20965" y="20612"/>
                </a:lnTo>
                <a:lnTo>
                  <a:pt x="20965" y="20642"/>
                </a:lnTo>
                <a:cubicBezTo>
                  <a:pt x="20995" y="20673"/>
                  <a:pt x="21026" y="20703"/>
                  <a:pt x="21056" y="20703"/>
                </a:cubicBezTo>
                <a:cubicBezTo>
                  <a:pt x="21086" y="20734"/>
                  <a:pt x="21147" y="20764"/>
                  <a:pt x="21178" y="20764"/>
                </a:cubicBezTo>
                <a:cubicBezTo>
                  <a:pt x="21299" y="20734"/>
                  <a:pt x="21390" y="20703"/>
                  <a:pt x="21451" y="20642"/>
                </a:cubicBezTo>
                <a:lnTo>
                  <a:pt x="21512" y="20551"/>
                </a:lnTo>
                <a:lnTo>
                  <a:pt x="21573" y="20490"/>
                </a:lnTo>
                <a:lnTo>
                  <a:pt x="21694" y="20369"/>
                </a:lnTo>
                <a:close/>
                <a:moveTo>
                  <a:pt x="9997" y="20430"/>
                </a:moveTo>
                <a:lnTo>
                  <a:pt x="9997" y="20430"/>
                </a:lnTo>
                <a:cubicBezTo>
                  <a:pt x="9936" y="20612"/>
                  <a:pt x="9875" y="20794"/>
                  <a:pt x="9845" y="20977"/>
                </a:cubicBezTo>
                <a:lnTo>
                  <a:pt x="9632" y="21280"/>
                </a:lnTo>
                <a:lnTo>
                  <a:pt x="9511" y="21372"/>
                </a:lnTo>
                <a:lnTo>
                  <a:pt x="9511" y="21341"/>
                </a:lnTo>
                <a:cubicBezTo>
                  <a:pt x="9541" y="21220"/>
                  <a:pt x="9541" y="21098"/>
                  <a:pt x="9571" y="20977"/>
                </a:cubicBezTo>
                <a:lnTo>
                  <a:pt x="9845" y="20642"/>
                </a:lnTo>
                <a:cubicBezTo>
                  <a:pt x="9906" y="20551"/>
                  <a:pt x="9936" y="20490"/>
                  <a:pt x="9997" y="20430"/>
                </a:cubicBezTo>
                <a:close/>
                <a:moveTo>
                  <a:pt x="23244" y="18850"/>
                </a:moveTo>
                <a:lnTo>
                  <a:pt x="23244" y="18850"/>
                </a:lnTo>
                <a:cubicBezTo>
                  <a:pt x="23183" y="19002"/>
                  <a:pt x="23122" y="19154"/>
                  <a:pt x="23031" y="19275"/>
                </a:cubicBezTo>
                <a:lnTo>
                  <a:pt x="22909" y="19549"/>
                </a:lnTo>
                <a:lnTo>
                  <a:pt x="22757" y="19852"/>
                </a:lnTo>
                <a:cubicBezTo>
                  <a:pt x="22757" y="19883"/>
                  <a:pt x="22727" y="19913"/>
                  <a:pt x="22697" y="19974"/>
                </a:cubicBezTo>
                <a:lnTo>
                  <a:pt x="22393" y="20551"/>
                </a:lnTo>
                <a:cubicBezTo>
                  <a:pt x="22332" y="20673"/>
                  <a:pt x="22241" y="20794"/>
                  <a:pt x="22150" y="20916"/>
                </a:cubicBezTo>
                <a:cubicBezTo>
                  <a:pt x="22059" y="21037"/>
                  <a:pt x="21937" y="21220"/>
                  <a:pt x="21846" y="21372"/>
                </a:cubicBezTo>
                <a:cubicBezTo>
                  <a:pt x="21816" y="21311"/>
                  <a:pt x="21785" y="21280"/>
                  <a:pt x="21755" y="21250"/>
                </a:cubicBezTo>
                <a:lnTo>
                  <a:pt x="21724" y="21220"/>
                </a:lnTo>
                <a:lnTo>
                  <a:pt x="21755" y="21159"/>
                </a:lnTo>
                <a:lnTo>
                  <a:pt x="22089" y="20399"/>
                </a:lnTo>
                <a:cubicBezTo>
                  <a:pt x="22211" y="20156"/>
                  <a:pt x="22302" y="19944"/>
                  <a:pt x="22423" y="19701"/>
                </a:cubicBezTo>
                <a:lnTo>
                  <a:pt x="22423" y="19670"/>
                </a:lnTo>
                <a:lnTo>
                  <a:pt x="22484" y="19701"/>
                </a:lnTo>
                <a:lnTo>
                  <a:pt x="22545" y="19701"/>
                </a:lnTo>
                <a:cubicBezTo>
                  <a:pt x="22666" y="19701"/>
                  <a:pt x="22727" y="19609"/>
                  <a:pt x="22757" y="19518"/>
                </a:cubicBezTo>
                <a:cubicBezTo>
                  <a:pt x="22818" y="19457"/>
                  <a:pt x="22879" y="19397"/>
                  <a:pt x="22909" y="19336"/>
                </a:cubicBezTo>
                <a:lnTo>
                  <a:pt x="23122" y="19032"/>
                </a:lnTo>
                <a:cubicBezTo>
                  <a:pt x="23152" y="18971"/>
                  <a:pt x="23183" y="18911"/>
                  <a:pt x="23244" y="18850"/>
                </a:cubicBezTo>
                <a:close/>
                <a:moveTo>
                  <a:pt x="14220" y="20885"/>
                </a:moveTo>
                <a:cubicBezTo>
                  <a:pt x="14220" y="20916"/>
                  <a:pt x="14190" y="20977"/>
                  <a:pt x="14159" y="21037"/>
                </a:cubicBezTo>
                <a:lnTo>
                  <a:pt x="14098" y="21098"/>
                </a:lnTo>
                <a:cubicBezTo>
                  <a:pt x="14068" y="21159"/>
                  <a:pt x="14038" y="21220"/>
                  <a:pt x="13977" y="21280"/>
                </a:cubicBezTo>
                <a:lnTo>
                  <a:pt x="13916" y="21382"/>
                </a:lnTo>
                <a:lnTo>
                  <a:pt x="13916" y="21382"/>
                </a:lnTo>
                <a:cubicBezTo>
                  <a:pt x="13916" y="21378"/>
                  <a:pt x="13916" y="21375"/>
                  <a:pt x="13916" y="21372"/>
                </a:cubicBezTo>
                <a:cubicBezTo>
                  <a:pt x="13916" y="21311"/>
                  <a:pt x="13946" y="21280"/>
                  <a:pt x="13977" y="21220"/>
                </a:cubicBezTo>
                <a:lnTo>
                  <a:pt x="14098" y="21037"/>
                </a:lnTo>
                <a:lnTo>
                  <a:pt x="14220" y="20885"/>
                </a:lnTo>
                <a:close/>
                <a:moveTo>
                  <a:pt x="34181" y="21007"/>
                </a:moveTo>
                <a:lnTo>
                  <a:pt x="33908" y="21402"/>
                </a:lnTo>
                <a:cubicBezTo>
                  <a:pt x="33908" y="21402"/>
                  <a:pt x="33908" y="21372"/>
                  <a:pt x="33908" y="21341"/>
                </a:cubicBezTo>
                <a:cubicBezTo>
                  <a:pt x="33969" y="21280"/>
                  <a:pt x="33999" y="21250"/>
                  <a:pt x="34029" y="21189"/>
                </a:cubicBezTo>
                <a:cubicBezTo>
                  <a:pt x="34060" y="21129"/>
                  <a:pt x="34121" y="21068"/>
                  <a:pt x="34181" y="21007"/>
                </a:cubicBezTo>
                <a:close/>
                <a:moveTo>
                  <a:pt x="46942" y="18121"/>
                </a:moveTo>
                <a:cubicBezTo>
                  <a:pt x="46942" y="18121"/>
                  <a:pt x="46942" y="18121"/>
                  <a:pt x="46942" y="18151"/>
                </a:cubicBezTo>
                <a:cubicBezTo>
                  <a:pt x="46973" y="18181"/>
                  <a:pt x="46973" y="18212"/>
                  <a:pt x="47003" y="18242"/>
                </a:cubicBezTo>
                <a:cubicBezTo>
                  <a:pt x="47033" y="18303"/>
                  <a:pt x="47064" y="18333"/>
                  <a:pt x="47124" y="18333"/>
                </a:cubicBezTo>
                <a:lnTo>
                  <a:pt x="47155" y="18333"/>
                </a:lnTo>
                <a:lnTo>
                  <a:pt x="47155" y="18394"/>
                </a:lnTo>
                <a:cubicBezTo>
                  <a:pt x="47033" y="18516"/>
                  <a:pt x="46973" y="18668"/>
                  <a:pt x="46881" y="18819"/>
                </a:cubicBezTo>
                <a:cubicBezTo>
                  <a:pt x="46881" y="18850"/>
                  <a:pt x="46851" y="18880"/>
                  <a:pt x="46821" y="18911"/>
                </a:cubicBezTo>
                <a:lnTo>
                  <a:pt x="46729" y="19093"/>
                </a:lnTo>
                <a:cubicBezTo>
                  <a:pt x="46669" y="19214"/>
                  <a:pt x="46608" y="19336"/>
                  <a:pt x="46547" y="19427"/>
                </a:cubicBezTo>
                <a:cubicBezTo>
                  <a:pt x="46486" y="19549"/>
                  <a:pt x="46486" y="19579"/>
                  <a:pt x="46456" y="19670"/>
                </a:cubicBezTo>
                <a:cubicBezTo>
                  <a:pt x="46395" y="19792"/>
                  <a:pt x="46334" y="19944"/>
                  <a:pt x="46274" y="20096"/>
                </a:cubicBezTo>
                <a:cubicBezTo>
                  <a:pt x="46213" y="20247"/>
                  <a:pt x="46091" y="20490"/>
                  <a:pt x="46031" y="20703"/>
                </a:cubicBezTo>
                <a:lnTo>
                  <a:pt x="45909" y="21007"/>
                </a:lnTo>
                <a:lnTo>
                  <a:pt x="45696" y="21007"/>
                </a:lnTo>
                <a:lnTo>
                  <a:pt x="45605" y="21098"/>
                </a:lnTo>
                <a:cubicBezTo>
                  <a:pt x="45545" y="21159"/>
                  <a:pt x="45514" y="21250"/>
                  <a:pt x="45453" y="21311"/>
                </a:cubicBezTo>
                <a:lnTo>
                  <a:pt x="45423" y="21311"/>
                </a:lnTo>
                <a:lnTo>
                  <a:pt x="45362" y="21402"/>
                </a:lnTo>
                <a:lnTo>
                  <a:pt x="45575" y="21037"/>
                </a:lnTo>
                <a:cubicBezTo>
                  <a:pt x="45605" y="20946"/>
                  <a:pt x="45636" y="20855"/>
                  <a:pt x="45696" y="20734"/>
                </a:cubicBezTo>
                <a:cubicBezTo>
                  <a:pt x="45727" y="20642"/>
                  <a:pt x="45818" y="20490"/>
                  <a:pt x="45848" y="20369"/>
                </a:cubicBezTo>
                <a:cubicBezTo>
                  <a:pt x="45909" y="20247"/>
                  <a:pt x="45909" y="20217"/>
                  <a:pt x="45939" y="20156"/>
                </a:cubicBezTo>
                <a:cubicBezTo>
                  <a:pt x="46000" y="20004"/>
                  <a:pt x="46061" y="19883"/>
                  <a:pt x="46122" y="19731"/>
                </a:cubicBezTo>
                <a:cubicBezTo>
                  <a:pt x="46183" y="19579"/>
                  <a:pt x="46274" y="19397"/>
                  <a:pt x="46334" y="19214"/>
                </a:cubicBezTo>
                <a:cubicBezTo>
                  <a:pt x="46395" y="19032"/>
                  <a:pt x="46426" y="18941"/>
                  <a:pt x="46456" y="18789"/>
                </a:cubicBezTo>
                <a:lnTo>
                  <a:pt x="46517" y="18637"/>
                </a:lnTo>
                <a:lnTo>
                  <a:pt x="46608" y="18485"/>
                </a:lnTo>
                <a:cubicBezTo>
                  <a:pt x="46729" y="18364"/>
                  <a:pt x="46821" y="18212"/>
                  <a:pt x="46942" y="18121"/>
                </a:cubicBezTo>
                <a:close/>
                <a:moveTo>
                  <a:pt x="3100" y="21037"/>
                </a:moveTo>
                <a:lnTo>
                  <a:pt x="3100" y="21341"/>
                </a:lnTo>
                <a:lnTo>
                  <a:pt x="3100" y="21372"/>
                </a:lnTo>
                <a:lnTo>
                  <a:pt x="3039" y="21402"/>
                </a:lnTo>
                <a:cubicBezTo>
                  <a:pt x="3009" y="21402"/>
                  <a:pt x="2948" y="21402"/>
                  <a:pt x="2917" y="21432"/>
                </a:cubicBezTo>
                <a:cubicBezTo>
                  <a:pt x="2899" y="21432"/>
                  <a:pt x="2880" y="21444"/>
                  <a:pt x="2869" y="21459"/>
                </a:cubicBezTo>
                <a:lnTo>
                  <a:pt x="2869" y="21459"/>
                </a:lnTo>
                <a:cubicBezTo>
                  <a:pt x="2902" y="21373"/>
                  <a:pt x="2955" y="21270"/>
                  <a:pt x="3009" y="21189"/>
                </a:cubicBezTo>
                <a:cubicBezTo>
                  <a:pt x="3069" y="21098"/>
                  <a:pt x="3069" y="21068"/>
                  <a:pt x="3100" y="21037"/>
                </a:cubicBezTo>
                <a:close/>
                <a:moveTo>
                  <a:pt x="12458" y="21037"/>
                </a:moveTo>
                <a:lnTo>
                  <a:pt x="12458" y="21037"/>
                </a:lnTo>
                <a:cubicBezTo>
                  <a:pt x="12427" y="21098"/>
                  <a:pt x="12397" y="21159"/>
                  <a:pt x="12367" y="21220"/>
                </a:cubicBezTo>
                <a:lnTo>
                  <a:pt x="12306" y="21341"/>
                </a:lnTo>
                <a:cubicBezTo>
                  <a:pt x="12200" y="21421"/>
                  <a:pt x="12071" y="21477"/>
                  <a:pt x="11940" y="21550"/>
                </a:cubicBezTo>
                <a:lnTo>
                  <a:pt x="11940" y="21550"/>
                </a:lnTo>
                <a:cubicBezTo>
                  <a:pt x="12086" y="21379"/>
                  <a:pt x="12258" y="21208"/>
                  <a:pt x="12458" y="21037"/>
                </a:cubicBezTo>
                <a:close/>
                <a:moveTo>
                  <a:pt x="30930" y="20521"/>
                </a:moveTo>
                <a:cubicBezTo>
                  <a:pt x="30961" y="20673"/>
                  <a:pt x="30961" y="20855"/>
                  <a:pt x="30930" y="21037"/>
                </a:cubicBezTo>
                <a:cubicBezTo>
                  <a:pt x="30930" y="21068"/>
                  <a:pt x="30930" y="21068"/>
                  <a:pt x="30930" y="21098"/>
                </a:cubicBezTo>
                <a:lnTo>
                  <a:pt x="30839" y="21098"/>
                </a:lnTo>
                <a:cubicBezTo>
                  <a:pt x="30809" y="21129"/>
                  <a:pt x="30778" y="21129"/>
                  <a:pt x="30748" y="21159"/>
                </a:cubicBezTo>
                <a:cubicBezTo>
                  <a:pt x="30687" y="21189"/>
                  <a:pt x="30627" y="21250"/>
                  <a:pt x="30596" y="21311"/>
                </a:cubicBezTo>
                <a:lnTo>
                  <a:pt x="30687" y="21280"/>
                </a:lnTo>
                <a:lnTo>
                  <a:pt x="30687" y="21280"/>
                </a:lnTo>
                <a:cubicBezTo>
                  <a:pt x="30596" y="21372"/>
                  <a:pt x="30535" y="21463"/>
                  <a:pt x="30444" y="21584"/>
                </a:cubicBezTo>
                <a:cubicBezTo>
                  <a:pt x="30566" y="21341"/>
                  <a:pt x="30657" y="21098"/>
                  <a:pt x="30748" y="20855"/>
                </a:cubicBezTo>
                <a:cubicBezTo>
                  <a:pt x="30809" y="20734"/>
                  <a:pt x="30870" y="20612"/>
                  <a:pt x="30930" y="20521"/>
                </a:cubicBezTo>
                <a:close/>
                <a:moveTo>
                  <a:pt x="38374" y="19822"/>
                </a:moveTo>
                <a:lnTo>
                  <a:pt x="38313" y="19913"/>
                </a:lnTo>
                <a:cubicBezTo>
                  <a:pt x="38222" y="20035"/>
                  <a:pt x="38131" y="20187"/>
                  <a:pt x="38040" y="20339"/>
                </a:cubicBezTo>
                <a:cubicBezTo>
                  <a:pt x="37949" y="20490"/>
                  <a:pt x="37858" y="20582"/>
                  <a:pt x="37767" y="20703"/>
                </a:cubicBezTo>
                <a:lnTo>
                  <a:pt x="37402" y="21250"/>
                </a:lnTo>
                <a:lnTo>
                  <a:pt x="37280" y="21402"/>
                </a:lnTo>
                <a:lnTo>
                  <a:pt x="37159" y="21584"/>
                </a:lnTo>
                <a:cubicBezTo>
                  <a:pt x="37144" y="21569"/>
                  <a:pt x="37128" y="21561"/>
                  <a:pt x="37113" y="21561"/>
                </a:cubicBezTo>
                <a:cubicBezTo>
                  <a:pt x="37098" y="21561"/>
                  <a:pt x="37083" y="21569"/>
                  <a:pt x="37068" y="21584"/>
                </a:cubicBezTo>
                <a:lnTo>
                  <a:pt x="37037" y="21584"/>
                </a:lnTo>
                <a:cubicBezTo>
                  <a:pt x="37128" y="21402"/>
                  <a:pt x="37220" y="21220"/>
                  <a:pt x="37311" y="21068"/>
                </a:cubicBezTo>
                <a:cubicBezTo>
                  <a:pt x="37372" y="20977"/>
                  <a:pt x="37402" y="20885"/>
                  <a:pt x="37463" y="20764"/>
                </a:cubicBezTo>
                <a:cubicBezTo>
                  <a:pt x="37767" y="20460"/>
                  <a:pt x="38070" y="20126"/>
                  <a:pt x="38374" y="19822"/>
                </a:cubicBezTo>
                <a:close/>
                <a:moveTo>
                  <a:pt x="14645" y="20977"/>
                </a:moveTo>
                <a:cubicBezTo>
                  <a:pt x="14584" y="21129"/>
                  <a:pt x="14524" y="21250"/>
                  <a:pt x="14433" y="21402"/>
                </a:cubicBezTo>
                <a:lnTo>
                  <a:pt x="14402" y="21493"/>
                </a:lnTo>
                <a:lnTo>
                  <a:pt x="14311" y="21584"/>
                </a:lnTo>
                <a:lnTo>
                  <a:pt x="14250" y="21645"/>
                </a:lnTo>
                <a:cubicBezTo>
                  <a:pt x="14281" y="21584"/>
                  <a:pt x="14311" y="21524"/>
                  <a:pt x="14341" y="21463"/>
                </a:cubicBezTo>
                <a:cubicBezTo>
                  <a:pt x="14372" y="21402"/>
                  <a:pt x="14433" y="21311"/>
                  <a:pt x="14463" y="21250"/>
                </a:cubicBezTo>
                <a:lnTo>
                  <a:pt x="14463" y="21220"/>
                </a:lnTo>
                <a:lnTo>
                  <a:pt x="14584" y="21037"/>
                </a:lnTo>
                <a:lnTo>
                  <a:pt x="14645" y="20977"/>
                </a:lnTo>
                <a:close/>
                <a:moveTo>
                  <a:pt x="3950" y="20734"/>
                </a:moveTo>
                <a:lnTo>
                  <a:pt x="3950" y="20734"/>
                </a:lnTo>
                <a:cubicBezTo>
                  <a:pt x="3890" y="20825"/>
                  <a:pt x="3859" y="20916"/>
                  <a:pt x="3799" y="21037"/>
                </a:cubicBezTo>
                <a:cubicBezTo>
                  <a:pt x="3768" y="21129"/>
                  <a:pt x="3677" y="21280"/>
                  <a:pt x="3647" y="21402"/>
                </a:cubicBezTo>
                <a:cubicBezTo>
                  <a:pt x="3586" y="21524"/>
                  <a:pt x="3556" y="21615"/>
                  <a:pt x="3525" y="21706"/>
                </a:cubicBezTo>
                <a:lnTo>
                  <a:pt x="3525" y="21645"/>
                </a:lnTo>
                <a:lnTo>
                  <a:pt x="3525" y="21493"/>
                </a:lnTo>
                <a:lnTo>
                  <a:pt x="3525" y="21432"/>
                </a:lnTo>
                <a:cubicBezTo>
                  <a:pt x="3616" y="21311"/>
                  <a:pt x="3707" y="21189"/>
                  <a:pt x="3768" y="21068"/>
                </a:cubicBezTo>
                <a:cubicBezTo>
                  <a:pt x="3799" y="20977"/>
                  <a:pt x="3859" y="20916"/>
                  <a:pt x="3890" y="20825"/>
                </a:cubicBezTo>
                <a:lnTo>
                  <a:pt x="3950" y="20734"/>
                </a:lnTo>
                <a:close/>
                <a:moveTo>
                  <a:pt x="19294" y="21675"/>
                </a:moveTo>
                <a:lnTo>
                  <a:pt x="19263" y="21721"/>
                </a:lnTo>
                <a:cubicBezTo>
                  <a:pt x="19271" y="21706"/>
                  <a:pt x="19279" y="21691"/>
                  <a:pt x="19294" y="21675"/>
                </a:cubicBezTo>
                <a:close/>
                <a:moveTo>
                  <a:pt x="47869" y="21706"/>
                </a:moveTo>
                <a:cubicBezTo>
                  <a:pt x="47864" y="21716"/>
                  <a:pt x="47859" y="21726"/>
                  <a:pt x="47854" y="21736"/>
                </a:cubicBezTo>
                <a:cubicBezTo>
                  <a:pt x="47854" y="21721"/>
                  <a:pt x="47861" y="21713"/>
                  <a:pt x="47869" y="21706"/>
                </a:cubicBezTo>
                <a:close/>
                <a:moveTo>
                  <a:pt x="7809" y="20855"/>
                </a:moveTo>
                <a:lnTo>
                  <a:pt x="7809" y="21068"/>
                </a:lnTo>
                <a:cubicBezTo>
                  <a:pt x="7809" y="21129"/>
                  <a:pt x="7779" y="21220"/>
                  <a:pt x="7779" y="21311"/>
                </a:cubicBezTo>
                <a:lnTo>
                  <a:pt x="7718" y="21372"/>
                </a:lnTo>
                <a:cubicBezTo>
                  <a:pt x="7657" y="21432"/>
                  <a:pt x="7627" y="21524"/>
                  <a:pt x="7566" y="21584"/>
                </a:cubicBezTo>
                <a:lnTo>
                  <a:pt x="7414" y="21736"/>
                </a:lnTo>
                <a:lnTo>
                  <a:pt x="7353" y="21767"/>
                </a:lnTo>
                <a:cubicBezTo>
                  <a:pt x="7475" y="21554"/>
                  <a:pt x="7596" y="21280"/>
                  <a:pt x="7748" y="21037"/>
                </a:cubicBezTo>
                <a:lnTo>
                  <a:pt x="7809" y="20855"/>
                </a:lnTo>
                <a:close/>
                <a:moveTo>
                  <a:pt x="17744" y="21584"/>
                </a:moveTo>
                <a:lnTo>
                  <a:pt x="17623" y="21767"/>
                </a:lnTo>
                <a:cubicBezTo>
                  <a:pt x="17623" y="21736"/>
                  <a:pt x="17623" y="21706"/>
                  <a:pt x="17653" y="21706"/>
                </a:cubicBezTo>
                <a:lnTo>
                  <a:pt x="17653" y="21675"/>
                </a:lnTo>
                <a:lnTo>
                  <a:pt x="17744" y="21584"/>
                </a:lnTo>
                <a:close/>
                <a:moveTo>
                  <a:pt x="40349" y="18789"/>
                </a:moveTo>
                <a:lnTo>
                  <a:pt x="40440" y="18880"/>
                </a:lnTo>
                <a:cubicBezTo>
                  <a:pt x="40471" y="18911"/>
                  <a:pt x="40471" y="18971"/>
                  <a:pt x="40501" y="19002"/>
                </a:cubicBezTo>
                <a:lnTo>
                  <a:pt x="40501" y="19032"/>
                </a:lnTo>
                <a:lnTo>
                  <a:pt x="40106" y="19579"/>
                </a:lnTo>
                <a:cubicBezTo>
                  <a:pt x="40015" y="19731"/>
                  <a:pt x="39924" y="19852"/>
                  <a:pt x="39833" y="19974"/>
                </a:cubicBezTo>
                <a:cubicBezTo>
                  <a:pt x="39681" y="20217"/>
                  <a:pt x="39529" y="20460"/>
                  <a:pt x="39377" y="20673"/>
                </a:cubicBezTo>
                <a:cubicBezTo>
                  <a:pt x="39316" y="20794"/>
                  <a:pt x="39255" y="20916"/>
                  <a:pt x="39164" y="21007"/>
                </a:cubicBezTo>
                <a:lnTo>
                  <a:pt x="39103" y="21129"/>
                </a:lnTo>
                <a:lnTo>
                  <a:pt x="38708" y="21797"/>
                </a:lnTo>
                <a:cubicBezTo>
                  <a:pt x="38830" y="21524"/>
                  <a:pt x="38951" y="21280"/>
                  <a:pt x="39103" y="21007"/>
                </a:cubicBezTo>
                <a:lnTo>
                  <a:pt x="39438" y="20369"/>
                </a:lnTo>
                <a:cubicBezTo>
                  <a:pt x="39620" y="20035"/>
                  <a:pt x="39802" y="19731"/>
                  <a:pt x="39954" y="19427"/>
                </a:cubicBezTo>
                <a:cubicBezTo>
                  <a:pt x="40015" y="19306"/>
                  <a:pt x="40076" y="19214"/>
                  <a:pt x="40136" y="19123"/>
                </a:cubicBezTo>
                <a:lnTo>
                  <a:pt x="40349" y="18789"/>
                </a:lnTo>
                <a:close/>
                <a:moveTo>
                  <a:pt x="11303" y="21524"/>
                </a:moveTo>
                <a:lnTo>
                  <a:pt x="11212" y="21797"/>
                </a:lnTo>
                <a:lnTo>
                  <a:pt x="11151" y="21858"/>
                </a:lnTo>
                <a:lnTo>
                  <a:pt x="10878" y="21858"/>
                </a:lnTo>
                <a:lnTo>
                  <a:pt x="10969" y="21767"/>
                </a:lnTo>
                <a:lnTo>
                  <a:pt x="11060" y="21767"/>
                </a:lnTo>
                <a:cubicBezTo>
                  <a:pt x="11090" y="21736"/>
                  <a:pt x="11090" y="21736"/>
                  <a:pt x="11121" y="21706"/>
                </a:cubicBezTo>
                <a:cubicBezTo>
                  <a:pt x="11151" y="21706"/>
                  <a:pt x="11182" y="21675"/>
                  <a:pt x="11212" y="21645"/>
                </a:cubicBezTo>
                <a:cubicBezTo>
                  <a:pt x="11242" y="21615"/>
                  <a:pt x="11273" y="21554"/>
                  <a:pt x="11303" y="21524"/>
                </a:cubicBezTo>
                <a:close/>
                <a:moveTo>
                  <a:pt x="5530" y="20582"/>
                </a:moveTo>
                <a:lnTo>
                  <a:pt x="5530" y="20642"/>
                </a:lnTo>
                <a:lnTo>
                  <a:pt x="5530" y="20673"/>
                </a:lnTo>
                <a:cubicBezTo>
                  <a:pt x="5348" y="21007"/>
                  <a:pt x="5135" y="21372"/>
                  <a:pt x="4953" y="21706"/>
                </a:cubicBezTo>
                <a:cubicBezTo>
                  <a:pt x="4892" y="21767"/>
                  <a:pt x="4801" y="21827"/>
                  <a:pt x="4710" y="21888"/>
                </a:cubicBezTo>
                <a:lnTo>
                  <a:pt x="4589" y="21979"/>
                </a:lnTo>
                <a:lnTo>
                  <a:pt x="4740" y="21767"/>
                </a:lnTo>
                <a:cubicBezTo>
                  <a:pt x="4801" y="21706"/>
                  <a:pt x="4862" y="21615"/>
                  <a:pt x="4923" y="21524"/>
                </a:cubicBezTo>
                <a:lnTo>
                  <a:pt x="5044" y="21341"/>
                </a:lnTo>
                <a:cubicBezTo>
                  <a:pt x="5075" y="21280"/>
                  <a:pt x="5135" y="21250"/>
                  <a:pt x="5166" y="21189"/>
                </a:cubicBezTo>
                <a:cubicBezTo>
                  <a:pt x="5257" y="21037"/>
                  <a:pt x="5348" y="20916"/>
                  <a:pt x="5409" y="20764"/>
                </a:cubicBezTo>
                <a:cubicBezTo>
                  <a:pt x="5439" y="20703"/>
                  <a:pt x="5470" y="20642"/>
                  <a:pt x="5530" y="20582"/>
                </a:cubicBezTo>
                <a:close/>
                <a:moveTo>
                  <a:pt x="28226" y="20764"/>
                </a:moveTo>
                <a:lnTo>
                  <a:pt x="28226" y="20794"/>
                </a:lnTo>
                <a:cubicBezTo>
                  <a:pt x="28226" y="20825"/>
                  <a:pt x="28226" y="20855"/>
                  <a:pt x="28226" y="20855"/>
                </a:cubicBezTo>
                <a:cubicBezTo>
                  <a:pt x="28226" y="20916"/>
                  <a:pt x="28226" y="20946"/>
                  <a:pt x="28226" y="20977"/>
                </a:cubicBezTo>
                <a:cubicBezTo>
                  <a:pt x="28226" y="21037"/>
                  <a:pt x="28226" y="21068"/>
                  <a:pt x="28226" y="21129"/>
                </a:cubicBezTo>
                <a:lnTo>
                  <a:pt x="28226" y="21159"/>
                </a:lnTo>
                <a:lnTo>
                  <a:pt x="28074" y="21341"/>
                </a:lnTo>
                <a:cubicBezTo>
                  <a:pt x="28014" y="21432"/>
                  <a:pt x="27923" y="21524"/>
                  <a:pt x="27862" y="21615"/>
                </a:cubicBezTo>
                <a:lnTo>
                  <a:pt x="27679" y="21858"/>
                </a:lnTo>
                <a:lnTo>
                  <a:pt x="27558" y="21979"/>
                </a:lnTo>
                <a:lnTo>
                  <a:pt x="27558" y="21979"/>
                </a:lnTo>
                <a:cubicBezTo>
                  <a:pt x="27588" y="21736"/>
                  <a:pt x="27649" y="21463"/>
                  <a:pt x="27710" y="21220"/>
                </a:cubicBezTo>
                <a:lnTo>
                  <a:pt x="27801" y="21129"/>
                </a:lnTo>
                <a:cubicBezTo>
                  <a:pt x="27923" y="21007"/>
                  <a:pt x="28044" y="20916"/>
                  <a:pt x="28166" y="20794"/>
                </a:cubicBezTo>
                <a:lnTo>
                  <a:pt x="28226" y="20764"/>
                </a:lnTo>
                <a:close/>
                <a:moveTo>
                  <a:pt x="43357" y="18212"/>
                </a:moveTo>
                <a:cubicBezTo>
                  <a:pt x="43296" y="18303"/>
                  <a:pt x="43266" y="18394"/>
                  <a:pt x="43235" y="18516"/>
                </a:cubicBezTo>
                <a:lnTo>
                  <a:pt x="43144" y="18668"/>
                </a:lnTo>
                <a:lnTo>
                  <a:pt x="43053" y="18850"/>
                </a:lnTo>
                <a:cubicBezTo>
                  <a:pt x="42962" y="19032"/>
                  <a:pt x="42871" y="19245"/>
                  <a:pt x="42780" y="19427"/>
                </a:cubicBezTo>
                <a:cubicBezTo>
                  <a:pt x="42749" y="19488"/>
                  <a:pt x="42689" y="19549"/>
                  <a:pt x="42658" y="19609"/>
                </a:cubicBezTo>
                <a:cubicBezTo>
                  <a:pt x="42628" y="19640"/>
                  <a:pt x="42597" y="19701"/>
                  <a:pt x="42567" y="19731"/>
                </a:cubicBezTo>
                <a:cubicBezTo>
                  <a:pt x="42506" y="19852"/>
                  <a:pt x="42415" y="19944"/>
                  <a:pt x="42324" y="20035"/>
                </a:cubicBezTo>
                <a:lnTo>
                  <a:pt x="42202" y="20217"/>
                </a:lnTo>
                <a:cubicBezTo>
                  <a:pt x="42172" y="20247"/>
                  <a:pt x="42142" y="20278"/>
                  <a:pt x="42111" y="20308"/>
                </a:cubicBezTo>
                <a:lnTo>
                  <a:pt x="41838" y="20734"/>
                </a:lnTo>
                <a:lnTo>
                  <a:pt x="41716" y="20885"/>
                </a:lnTo>
                <a:lnTo>
                  <a:pt x="41443" y="21250"/>
                </a:lnTo>
                <a:lnTo>
                  <a:pt x="41261" y="21493"/>
                </a:lnTo>
                <a:cubicBezTo>
                  <a:pt x="41169" y="21584"/>
                  <a:pt x="41109" y="21675"/>
                  <a:pt x="41048" y="21736"/>
                </a:cubicBezTo>
                <a:cubicBezTo>
                  <a:pt x="41017" y="21767"/>
                  <a:pt x="40987" y="21767"/>
                  <a:pt x="40987" y="21797"/>
                </a:cubicBezTo>
                <a:cubicBezTo>
                  <a:pt x="40957" y="21797"/>
                  <a:pt x="40926" y="21827"/>
                  <a:pt x="40896" y="21858"/>
                </a:cubicBezTo>
                <a:lnTo>
                  <a:pt x="40774" y="21949"/>
                </a:lnTo>
                <a:lnTo>
                  <a:pt x="40714" y="22010"/>
                </a:lnTo>
                <a:cubicBezTo>
                  <a:pt x="40774" y="21797"/>
                  <a:pt x="40835" y="21584"/>
                  <a:pt x="40866" y="21372"/>
                </a:cubicBezTo>
                <a:lnTo>
                  <a:pt x="41169" y="20946"/>
                </a:lnTo>
                <a:cubicBezTo>
                  <a:pt x="41291" y="20794"/>
                  <a:pt x="41382" y="20642"/>
                  <a:pt x="41504" y="20490"/>
                </a:cubicBezTo>
                <a:lnTo>
                  <a:pt x="41868" y="19974"/>
                </a:lnTo>
                <a:lnTo>
                  <a:pt x="42415" y="19275"/>
                </a:lnTo>
                <a:cubicBezTo>
                  <a:pt x="42597" y="19063"/>
                  <a:pt x="42749" y="18850"/>
                  <a:pt x="42932" y="18668"/>
                </a:cubicBezTo>
                <a:cubicBezTo>
                  <a:pt x="42992" y="18576"/>
                  <a:pt x="43053" y="18516"/>
                  <a:pt x="43114" y="18455"/>
                </a:cubicBezTo>
                <a:cubicBezTo>
                  <a:pt x="43175" y="18364"/>
                  <a:pt x="43266" y="18273"/>
                  <a:pt x="43357" y="18212"/>
                </a:cubicBezTo>
                <a:close/>
                <a:moveTo>
                  <a:pt x="43782" y="19366"/>
                </a:moveTo>
                <a:cubicBezTo>
                  <a:pt x="43782" y="19549"/>
                  <a:pt x="43782" y="19731"/>
                  <a:pt x="43782" y="19883"/>
                </a:cubicBezTo>
                <a:cubicBezTo>
                  <a:pt x="43782" y="19974"/>
                  <a:pt x="43752" y="20035"/>
                  <a:pt x="43752" y="20126"/>
                </a:cubicBezTo>
                <a:cubicBezTo>
                  <a:pt x="43630" y="20247"/>
                  <a:pt x="43539" y="20399"/>
                  <a:pt x="43448" y="20551"/>
                </a:cubicBezTo>
                <a:lnTo>
                  <a:pt x="43478" y="20551"/>
                </a:lnTo>
                <a:lnTo>
                  <a:pt x="43084" y="21250"/>
                </a:lnTo>
                <a:lnTo>
                  <a:pt x="43023" y="21372"/>
                </a:lnTo>
                <a:lnTo>
                  <a:pt x="42962" y="21493"/>
                </a:lnTo>
                <a:lnTo>
                  <a:pt x="42871" y="21432"/>
                </a:lnTo>
                <a:cubicBezTo>
                  <a:pt x="42840" y="21402"/>
                  <a:pt x="42802" y="21387"/>
                  <a:pt x="42764" y="21387"/>
                </a:cubicBezTo>
                <a:cubicBezTo>
                  <a:pt x="42727" y="21387"/>
                  <a:pt x="42689" y="21402"/>
                  <a:pt x="42658" y="21432"/>
                </a:cubicBezTo>
                <a:cubicBezTo>
                  <a:pt x="42597" y="21493"/>
                  <a:pt x="42567" y="21524"/>
                  <a:pt x="42537" y="21584"/>
                </a:cubicBezTo>
                <a:lnTo>
                  <a:pt x="42415" y="21767"/>
                </a:lnTo>
                <a:cubicBezTo>
                  <a:pt x="42385" y="21797"/>
                  <a:pt x="42354" y="21858"/>
                  <a:pt x="42324" y="21888"/>
                </a:cubicBezTo>
                <a:cubicBezTo>
                  <a:pt x="42299" y="21938"/>
                  <a:pt x="42253" y="21988"/>
                  <a:pt x="42221" y="22039"/>
                </a:cubicBezTo>
                <a:lnTo>
                  <a:pt x="42221" y="22039"/>
                </a:lnTo>
                <a:cubicBezTo>
                  <a:pt x="42424" y="21683"/>
                  <a:pt x="42574" y="21300"/>
                  <a:pt x="42810" y="20946"/>
                </a:cubicBezTo>
                <a:lnTo>
                  <a:pt x="43448" y="19792"/>
                </a:lnTo>
                <a:lnTo>
                  <a:pt x="43782" y="19366"/>
                </a:lnTo>
                <a:close/>
                <a:moveTo>
                  <a:pt x="41647" y="22005"/>
                </a:moveTo>
                <a:cubicBezTo>
                  <a:pt x="41627" y="22037"/>
                  <a:pt x="41611" y="22069"/>
                  <a:pt x="41595" y="22101"/>
                </a:cubicBezTo>
                <a:lnTo>
                  <a:pt x="41595" y="22070"/>
                </a:lnTo>
                <a:lnTo>
                  <a:pt x="41647" y="22005"/>
                </a:lnTo>
                <a:close/>
                <a:moveTo>
                  <a:pt x="12792" y="22070"/>
                </a:moveTo>
                <a:cubicBezTo>
                  <a:pt x="12792" y="22101"/>
                  <a:pt x="12762" y="22131"/>
                  <a:pt x="12731" y="22162"/>
                </a:cubicBezTo>
                <a:cubicBezTo>
                  <a:pt x="12731" y="22162"/>
                  <a:pt x="12762" y="22131"/>
                  <a:pt x="12762" y="22101"/>
                </a:cubicBezTo>
                <a:lnTo>
                  <a:pt x="12792" y="22070"/>
                </a:lnTo>
                <a:close/>
                <a:moveTo>
                  <a:pt x="47854" y="21736"/>
                </a:moveTo>
                <a:lnTo>
                  <a:pt x="47854" y="21736"/>
                </a:lnTo>
                <a:cubicBezTo>
                  <a:pt x="47803" y="21837"/>
                  <a:pt x="47752" y="21939"/>
                  <a:pt x="47702" y="22040"/>
                </a:cubicBezTo>
                <a:lnTo>
                  <a:pt x="47641" y="22162"/>
                </a:lnTo>
                <a:cubicBezTo>
                  <a:pt x="47702" y="22040"/>
                  <a:pt x="47732" y="21918"/>
                  <a:pt x="47793" y="21797"/>
                </a:cubicBezTo>
                <a:cubicBezTo>
                  <a:pt x="47793" y="21797"/>
                  <a:pt x="47823" y="21767"/>
                  <a:pt x="47854" y="21736"/>
                </a:cubicBezTo>
                <a:close/>
                <a:moveTo>
                  <a:pt x="4771" y="20035"/>
                </a:moveTo>
                <a:lnTo>
                  <a:pt x="4740" y="20126"/>
                </a:lnTo>
                <a:lnTo>
                  <a:pt x="4680" y="20278"/>
                </a:lnTo>
                <a:cubicBezTo>
                  <a:pt x="4589" y="20430"/>
                  <a:pt x="4528" y="20582"/>
                  <a:pt x="4467" y="20703"/>
                </a:cubicBezTo>
                <a:cubicBezTo>
                  <a:pt x="4345" y="20916"/>
                  <a:pt x="4254" y="21159"/>
                  <a:pt x="4163" y="21372"/>
                </a:cubicBezTo>
                <a:cubicBezTo>
                  <a:pt x="4072" y="21615"/>
                  <a:pt x="4011" y="21858"/>
                  <a:pt x="3920" y="22101"/>
                </a:cubicBezTo>
                <a:lnTo>
                  <a:pt x="3920" y="22131"/>
                </a:lnTo>
                <a:lnTo>
                  <a:pt x="3890" y="22162"/>
                </a:lnTo>
                <a:cubicBezTo>
                  <a:pt x="3861" y="22162"/>
                  <a:pt x="3833" y="22188"/>
                  <a:pt x="3780" y="22192"/>
                </a:cubicBezTo>
                <a:lnTo>
                  <a:pt x="3780" y="22192"/>
                </a:lnTo>
                <a:lnTo>
                  <a:pt x="3920" y="21827"/>
                </a:lnTo>
                <a:cubicBezTo>
                  <a:pt x="4072" y="21554"/>
                  <a:pt x="4194" y="21250"/>
                  <a:pt x="4315" y="20977"/>
                </a:cubicBezTo>
                <a:lnTo>
                  <a:pt x="4740" y="20035"/>
                </a:lnTo>
                <a:close/>
                <a:moveTo>
                  <a:pt x="2431" y="21706"/>
                </a:moveTo>
                <a:lnTo>
                  <a:pt x="2462" y="21736"/>
                </a:lnTo>
                <a:cubicBezTo>
                  <a:pt x="2523" y="21797"/>
                  <a:pt x="2553" y="21858"/>
                  <a:pt x="2583" y="21918"/>
                </a:cubicBezTo>
                <a:cubicBezTo>
                  <a:pt x="2614" y="21979"/>
                  <a:pt x="2674" y="22070"/>
                  <a:pt x="2705" y="22131"/>
                </a:cubicBezTo>
                <a:lnTo>
                  <a:pt x="2766" y="22222"/>
                </a:lnTo>
                <a:cubicBezTo>
                  <a:pt x="2735" y="22192"/>
                  <a:pt x="2735" y="22162"/>
                  <a:pt x="2705" y="22162"/>
                </a:cubicBezTo>
                <a:cubicBezTo>
                  <a:pt x="2583" y="22010"/>
                  <a:pt x="2523" y="21858"/>
                  <a:pt x="2431" y="21706"/>
                </a:cubicBezTo>
                <a:close/>
                <a:moveTo>
                  <a:pt x="38465" y="20339"/>
                </a:moveTo>
                <a:lnTo>
                  <a:pt x="38435" y="20430"/>
                </a:lnTo>
                <a:cubicBezTo>
                  <a:pt x="38313" y="20703"/>
                  <a:pt x="38192" y="21007"/>
                  <a:pt x="38040" y="21341"/>
                </a:cubicBezTo>
                <a:cubicBezTo>
                  <a:pt x="38040" y="21402"/>
                  <a:pt x="38010" y="21432"/>
                  <a:pt x="37979" y="21493"/>
                </a:cubicBezTo>
                <a:lnTo>
                  <a:pt x="37888" y="21615"/>
                </a:lnTo>
                <a:cubicBezTo>
                  <a:pt x="37858" y="21675"/>
                  <a:pt x="37827" y="21706"/>
                  <a:pt x="37797" y="21767"/>
                </a:cubicBezTo>
                <a:lnTo>
                  <a:pt x="37675" y="21888"/>
                </a:lnTo>
                <a:cubicBezTo>
                  <a:pt x="37645" y="21949"/>
                  <a:pt x="37584" y="22010"/>
                  <a:pt x="37554" y="22070"/>
                </a:cubicBezTo>
                <a:lnTo>
                  <a:pt x="37493" y="22162"/>
                </a:lnTo>
                <a:lnTo>
                  <a:pt x="37432" y="22222"/>
                </a:lnTo>
                <a:cubicBezTo>
                  <a:pt x="37463" y="22131"/>
                  <a:pt x="37463" y="22010"/>
                  <a:pt x="37432" y="21918"/>
                </a:cubicBezTo>
                <a:lnTo>
                  <a:pt x="37432" y="21858"/>
                </a:lnTo>
                <a:lnTo>
                  <a:pt x="37432" y="21797"/>
                </a:lnTo>
                <a:lnTo>
                  <a:pt x="37675" y="21463"/>
                </a:lnTo>
                <a:cubicBezTo>
                  <a:pt x="37767" y="21341"/>
                  <a:pt x="37858" y="21220"/>
                  <a:pt x="37918" y="21129"/>
                </a:cubicBezTo>
                <a:cubicBezTo>
                  <a:pt x="38070" y="20946"/>
                  <a:pt x="38192" y="20764"/>
                  <a:pt x="38313" y="20582"/>
                </a:cubicBezTo>
                <a:lnTo>
                  <a:pt x="38344" y="20521"/>
                </a:lnTo>
                <a:lnTo>
                  <a:pt x="38465" y="20339"/>
                </a:lnTo>
                <a:close/>
                <a:moveTo>
                  <a:pt x="26525" y="22040"/>
                </a:moveTo>
                <a:lnTo>
                  <a:pt x="26525" y="22101"/>
                </a:lnTo>
                <a:lnTo>
                  <a:pt x="26403" y="22253"/>
                </a:lnTo>
                <a:lnTo>
                  <a:pt x="26525" y="22040"/>
                </a:lnTo>
                <a:close/>
                <a:moveTo>
                  <a:pt x="31022" y="22283"/>
                </a:moveTo>
                <a:lnTo>
                  <a:pt x="31022" y="22313"/>
                </a:lnTo>
                <a:lnTo>
                  <a:pt x="31022" y="22344"/>
                </a:lnTo>
                <a:cubicBezTo>
                  <a:pt x="30991" y="22344"/>
                  <a:pt x="30991" y="22313"/>
                  <a:pt x="30991" y="22283"/>
                </a:cubicBezTo>
                <a:close/>
                <a:moveTo>
                  <a:pt x="29563" y="20734"/>
                </a:moveTo>
                <a:cubicBezTo>
                  <a:pt x="29594" y="20734"/>
                  <a:pt x="29594" y="20734"/>
                  <a:pt x="29624" y="20764"/>
                </a:cubicBezTo>
                <a:cubicBezTo>
                  <a:pt x="29654" y="20779"/>
                  <a:pt x="29685" y="20787"/>
                  <a:pt x="29715" y="20787"/>
                </a:cubicBezTo>
                <a:cubicBezTo>
                  <a:pt x="29745" y="20787"/>
                  <a:pt x="29776" y="20779"/>
                  <a:pt x="29806" y="20764"/>
                </a:cubicBezTo>
                <a:lnTo>
                  <a:pt x="29837" y="20764"/>
                </a:lnTo>
                <a:lnTo>
                  <a:pt x="29685" y="21129"/>
                </a:lnTo>
                <a:cubicBezTo>
                  <a:pt x="29624" y="21311"/>
                  <a:pt x="29533" y="21493"/>
                  <a:pt x="29442" y="21706"/>
                </a:cubicBezTo>
                <a:cubicBezTo>
                  <a:pt x="29351" y="21888"/>
                  <a:pt x="29290" y="21979"/>
                  <a:pt x="29199" y="22131"/>
                </a:cubicBezTo>
                <a:lnTo>
                  <a:pt x="29168" y="22131"/>
                </a:lnTo>
                <a:cubicBezTo>
                  <a:pt x="29107" y="22162"/>
                  <a:pt x="29016" y="22222"/>
                  <a:pt x="28956" y="22253"/>
                </a:cubicBezTo>
                <a:cubicBezTo>
                  <a:pt x="28925" y="22313"/>
                  <a:pt x="28864" y="22344"/>
                  <a:pt x="28804" y="22405"/>
                </a:cubicBezTo>
                <a:lnTo>
                  <a:pt x="28804" y="22374"/>
                </a:lnTo>
                <a:cubicBezTo>
                  <a:pt x="28804" y="22344"/>
                  <a:pt x="28804" y="22344"/>
                  <a:pt x="28804" y="22313"/>
                </a:cubicBezTo>
                <a:lnTo>
                  <a:pt x="29138" y="21554"/>
                </a:lnTo>
                <a:cubicBezTo>
                  <a:pt x="29168" y="21493"/>
                  <a:pt x="29199" y="21432"/>
                  <a:pt x="29229" y="21372"/>
                </a:cubicBezTo>
                <a:cubicBezTo>
                  <a:pt x="29320" y="21189"/>
                  <a:pt x="29411" y="21037"/>
                  <a:pt x="29472" y="20885"/>
                </a:cubicBezTo>
                <a:lnTo>
                  <a:pt x="29563" y="20734"/>
                </a:lnTo>
                <a:close/>
                <a:moveTo>
                  <a:pt x="37797" y="22374"/>
                </a:moveTo>
                <a:lnTo>
                  <a:pt x="37797" y="22405"/>
                </a:lnTo>
                <a:lnTo>
                  <a:pt x="37767" y="22435"/>
                </a:lnTo>
                <a:lnTo>
                  <a:pt x="37797" y="22374"/>
                </a:lnTo>
                <a:close/>
                <a:moveTo>
                  <a:pt x="10908" y="22283"/>
                </a:moveTo>
                <a:lnTo>
                  <a:pt x="10878" y="22313"/>
                </a:lnTo>
                <a:lnTo>
                  <a:pt x="10787" y="22435"/>
                </a:lnTo>
                <a:lnTo>
                  <a:pt x="10847" y="22283"/>
                </a:lnTo>
                <a:close/>
                <a:moveTo>
                  <a:pt x="45079" y="18788"/>
                </a:moveTo>
                <a:cubicBezTo>
                  <a:pt x="45051" y="18956"/>
                  <a:pt x="45021" y="19146"/>
                  <a:pt x="44967" y="19336"/>
                </a:cubicBezTo>
                <a:cubicBezTo>
                  <a:pt x="44876" y="19579"/>
                  <a:pt x="44785" y="19822"/>
                  <a:pt x="44663" y="20065"/>
                </a:cubicBezTo>
                <a:lnTo>
                  <a:pt x="44694" y="20065"/>
                </a:lnTo>
                <a:cubicBezTo>
                  <a:pt x="44572" y="20399"/>
                  <a:pt x="44420" y="20703"/>
                  <a:pt x="44238" y="21037"/>
                </a:cubicBezTo>
                <a:cubicBezTo>
                  <a:pt x="44177" y="21159"/>
                  <a:pt x="44117" y="21280"/>
                  <a:pt x="44056" y="21402"/>
                </a:cubicBezTo>
                <a:cubicBezTo>
                  <a:pt x="43934" y="21615"/>
                  <a:pt x="43813" y="21827"/>
                  <a:pt x="43691" y="22040"/>
                </a:cubicBezTo>
                <a:lnTo>
                  <a:pt x="43448" y="22435"/>
                </a:lnTo>
                <a:lnTo>
                  <a:pt x="43387" y="22405"/>
                </a:lnTo>
                <a:lnTo>
                  <a:pt x="43630" y="22040"/>
                </a:lnTo>
                <a:lnTo>
                  <a:pt x="43752" y="21827"/>
                </a:lnTo>
                <a:lnTo>
                  <a:pt x="43782" y="21767"/>
                </a:lnTo>
                <a:lnTo>
                  <a:pt x="43904" y="21584"/>
                </a:lnTo>
                <a:cubicBezTo>
                  <a:pt x="44056" y="21311"/>
                  <a:pt x="44177" y="21068"/>
                  <a:pt x="44329" y="20794"/>
                </a:cubicBezTo>
                <a:cubicBezTo>
                  <a:pt x="44451" y="20521"/>
                  <a:pt x="44572" y="20247"/>
                  <a:pt x="44694" y="19974"/>
                </a:cubicBezTo>
                <a:cubicBezTo>
                  <a:pt x="44815" y="19670"/>
                  <a:pt x="44937" y="19336"/>
                  <a:pt x="44998" y="19032"/>
                </a:cubicBezTo>
                <a:cubicBezTo>
                  <a:pt x="45025" y="18951"/>
                  <a:pt x="45052" y="18870"/>
                  <a:pt x="45079" y="18788"/>
                </a:cubicBezTo>
                <a:close/>
                <a:moveTo>
                  <a:pt x="10301" y="21949"/>
                </a:moveTo>
                <a:lnTo>
                  <a:pt x="10301" y="21949"/>
                </a:lnTo>
                <a:cubicBezTo>
                  <a:pt x="10270" y="22040"/>
                  <a:pt x="10240" y="22101"/>
                  <a:pt x="10209" y="22192"/>
                </a:cubicBezTo>
                <a:cubicBezTo>
                  <a:pt x="10179" y="22253"/>
                  <a:pt x="10149" y="22283"/>
                  <a:pt x="10088" y="22344"/>
                </a:cubicBezTo>
                <a:lnTo>
                  <a:pt x="10088" y="22313"/>
                </a:lnTo>
                <a:cubicBezTo>
                  <a:pt x="10057" y="22344"/>
                  <a:pt x="10027" y="22405"/>
                  <a:pt x="10027" y="22435"/>
                </a:cubicBezTo>
                <a:lnTo>
                  <a:pt x="9997" y="22465"/>
                </a:lnTo>
                <a:lnTo>
                  <a:pt x="9936" y="22465"/>
                </a:lnTo>
                <a:cubicBezTo>
                  <a:pt x="9997" y="22344"/>
                  <a:pt x="10027" y="22222"/>
                  <a:pt x="10057" y="22101"/>
                </a:cubicBezTo>
                <a:cubicBezTo>
                  <a:pt x="10088" y="22101"/>
                  <a:pt x="10118" y="22101"/>
                  <a:pt x="10149" y="22070"/>
                </a:cubicBezTo>
                <a:lnTo>
                  <a:pt x="10240" y="22010"/>
                </a:lnTo>
                <a:lnTo>
                  <a:pt x="10301" y="21949"/>
                </a:lnTo>
                <a:close/>
                <a:moveTo>
                  <a:pt x="37098" y="22253"/>
                </a:moveTo>
                <a:lnTo>
                  <a:pt x="37098" y="22344"/>
                </a:lnTo>
                <a:cubicBezTo>
                  <a:pt x="37098" y="22374"/>
                  <a:pt x="37098" y="22435"/>
                  <a:pt x="37068" y="22465"/>
                </a:cubicBezTo>
                <a:lnTo>
                  <a:pt x="37037" y="22405"/>
                </a:lnTo>
                <a:cubicBezTo>
                  <a:pt x="37037" y="22374"/>
                  <a:pt x="37037" y="22374"/>
                  <a:pt x="37007" y="22344"/>
                </a:cubicBezTo>
                <a:cubicBezTo>
                  <a:pt x="37037" y="22313"/>
                  <a:pt x="37068" y="22283"/>
                  <a:pt x="37098" y="22253"/>
                </a:cubicBezTo>
                <a:close/>
                <a:moveTo>
                  <a:pt x="8842" y="22010"/>
                </a:moveTo>
                <a:cubicBezTo>
                  <a:pt x="8812" y="22131"/>
                  <a:pt x="8751" y="22283"/>
                  <a:pt x="8721" y="22405"/>
                </a:cubicBezTo>
                <a:lnTo>
                  <a:pt x="8629" y="22496"/>
                </a:lnTo>
                <a:cubicBezTo>
                  <a:pt x="8660" y="22465"/>
                  <a:pt x="8660" y="22435"/>
                  <a:pt x="8690" y="22374"/>
                </a:cubicBezTo>
                <a:cubicBezTo>
                  <a:pt x="8751" y="22253"/>
                  <a:pt x="8781" y="22131"/>
                  <a:pt x="8812" y="22010"/>
                </a:cubicBezTo>
                <a:close/>
                <a:moveTo>
                  <a:pt x="11972" y="22101"/>
                </a:moveTo>
                <a:lnTo>
                  <a:pt x="11972" y="22131"/>
                </a:lnTo>
                <a:cubicBezTo>
                  <a:pt x="11911" y="22253"/>
                  <a:pt x="11880" y="22405"/>
                  <a:pt x="11820" y="22526"/>
                </a:cubicBezTo>
                <a:lnTo>
                  <a:pt x="11820" y="22313"/>
                </a:lnTo>
                <a:cubicBezTo>
                  <a:pt x="11850" y="22253"/>
                  <a:pt x="11911" y="22162"/>
                  <a:pt x="11972" y="22101"/>
                </a:cubicBezTo>
                <a:close/>
                <a:moveTo>
                  <a:pt x="4558" y="22435"/>
                </a:moveTo>
                <a:lnTo>
                  <a:pt x="4467" y="22557"/>
                </a:lnTo>
                <a:lnTo>
                  <a:pt x="4467" y="22465"/>
                </a:lnTo>
                <a:lnTo>
                  <a:pt x="4558" y="22435"/>
                </a:lnTo>
                <a:close/>
                <a:moveTo>
                  <a:pt x="39438" y="22040"/>
                </a:moveTo>
                <a:lnTo>
                  <a:pt x="39346" y="22162"/>
                </a:lnTo>
                <a:lnTo>
                  <a:pt x="39255" y="22313"/>
                </a:lnTo>
                <a:cubicBezTo>
                  <a:pt x="39164" y="22465"/>
                  <a:pt x="39073" y="22587"/>
                  <a:pt x="38982" y="22708"/>
                </a:cubicBezTo>
                <a:cubicBezTo>
                  <a:pt x="38951" y="22678"/>
                  <a:pt x="38951" y="22648"/>
                  <a:pt x="38921" y="22648"/>
                </a:cubicBezTo>
                <a:lnTo>
                  <a:pt x="38921" y="22617"/>
                </a:lnTo>
                <a:cubicBezTo>
                  <a:pt x="39073" y="22465"/>
                  <a:pt x="39225" y="22313"/>
                  <a:pt x="39346" y="22131"/>
                </a:cubicBezTo>
                <a:lnTo>
                  <a:pt x="39438" y="22040"/>
                </a:lnTo>
                <a:close/>
                <a:moveTo>
                  <a:pt x="40228" y="22313"/>
                </a:moveTo>
                <a:cubicBezTo>
                  <a:pt x="40228" y="22374"/>
                  <a:pt x="40197" y="22435"/>
                  <a:pt x="40167" y="22526"/>
                </a:cubicBezTo>
                <a:lnTo>
                  <a:pt x="40167" y="22557"/>
                </a:lnTo>
                <a:lnTo>
                  <a:pt x="40015" y="22739"/>
                </a:lnTo>
                <a:lnTo>
                  <a:pt x="40015" y="22739"/>
                </a:lnTo>
                <a:lnTo>
                  <a:pt x="40228" y="22313"/>
                </a:lnTo>
                <a:close/>
                <a:moveTo>
                  <a:pt x="19020" y="21373"/>
                </a:moveTo>
                <a:lnTo>
                  <a:pt x="18838" y="21736"/>
                </a:lnTo>
                <a:cubicBezTo>
                  <a:pt x="18686" y="22040"/>
                  <a:pt x="18534" y="22313"/>
                  <a:pt x="18382" y="22617"/>
                </a:cubicBezTo>
                <a:lnTo>
                  <a:pt x="18322" y="22739"/>
                </a:lnTo>
                <a:lnTo>
                  <a:pt x="18352" y="22648"/>
                </a:lnTo>
                <a:lnTo>
                  <a:pt x="18443" y="22435"/>
                </a:lnTo>
                <a:lnTo>
                  <a:pt x="18565" y="22192"/>
                </a:lnTo>
                <a:lnTo>
                  <a:pt x="18808" y="21736"/>
                </a:lnTo>
                <a:lnTo>
                  <a:pt x="18899" y="21554"/>
                </a:lnTo>
                <a:cubicBezTo>
                  <a:pt x="18959" y="21494"/>
                  <a:pt x="18989" y="21433"/>
                  <a:pt x="19020" y="21373"/>
                </a:cubicBezTo>
                <a:close/>
                <a:moveTo>
                  <a:pt x="9693" y="22040"/>
                </a:moveTo>
                <a:lnTo>
                  <a:pt x="9693" y="22040"/>
                </a:lnTo>
                <a:cubicBezTo>
                  <a:pt x="9662" y="22131"/>
                  <a:pt x="9632" y="22192"/>
                  <a:pt x="9602" y="22283"/>
                </a:cubicBezTo>
                <a:cubicBezTo>
                  <a:pt x="9571" y="22344"/>
                  <a:pt x="9541" y="22435"/>
                  <a:pt x="9511" y="22526"/>
                </a:cubicBezTo>
                <a:lnTo>
                  <a:pt x="9389" y="22617"/>
                </a:lnTo>
                <a:cubicBezTo>
                  <a:pt x="9328" y="22648"/>
                  <a:pt x="9267" y="22678"/>
                  <a:pt x="9237" y="22708"/>
                </a:cubicBezTo>
                <a:lnTo>
                  <a:pt x="9146" y="22769"/>
                </a:lnTo>
                <a:cubicBezTo>
                  <a:pt x="9207" y="22678"/>
                  <a:pt x="9298" y="22557"/>
                  <a:pt x="9389" y="22435"/>
                </a:cubicBezTo>
                <a:cubicBezTo>
                  <a:pt x="9480" y="22313"/>
                  <a:pt x="9602" y="22192"/>
                  <a:pt x="9693" y="22040"/>
                </a:cubicBezTo>
                <a:close/>
                <a:moveTo>
                  <a:pt x="23912" y="18455"/>
                </a:moveTo>
                <a:lnTo>
                  <a:pt x="23912" y="18516"/>
                </a:lnTo>
                <a:cubicBezTo>
                  <a:pt x="23882" y="18668"/>
                  <a:pt x="23851" y="18850"/>
                  <a:pt x="23790" y="19002"/>
                </a:cubicBezTo>
                <a:lnTo>
                  <a:pt x="23790" y="19063"/>
                </a:lnTo>
                <a:lnTo>
                  <a:pt x="23790" y="19093"/>
                </a:lnTo>
                <a:lnTo>
                  <a:pt x="23547" y="19488"/>
                </a:lnTo>
                <a:cubicBezTo>
                  <a:pt x="23517" y="19549"/>
                  <a:pt x="23456" y="19640"/>
                  <a:pt x="23426" y="19701"/>
                </a:cubicBezTo>
                <a:lnTo>
                  <a:pt x="23244" y="20004"/>
                </a:lnTo>
                <a:cubicBezTo>
                  <a:pt x="23152" y="20187"/>
                  <a:pt x="23031" y="20369"/>
                  <a:pt x="22940" y="20521"/>
                </a:cubicBezTo>
                <a:lnTo>
                  <a:pt x="22545" y="21280"/>
                </a:lnTo>
                <a:cubicBezTo>
                  <a:pt x="22454" y="21463"/>
                  <a:pt x="22393" y="21615"/>
                  <a:pt x="22302" y="21797"/>
                </a:cubicBezTo>
                <a:lnTo>
                  <a:pt x="22271" y="21827"/>
                </a:lnTo>
                <a:cubicBezTo>
                  <a:pt x="22241" y="21858"/>
                  <a:pt x="22211" y="21888"/>
                  <a:pt x="22180" y="21918"/>
                </a:cubicBezTo>
                <a:lnTo>
                  <a:pt x="22089" y="22010"/>
                </a:lnTo>
                <a:cubicBezTo>
                  <a:pt x="21998" y="22131"/>
                  <a:pt x="21907" y="22253"/>
                  <a:pt x="21816" y="22344"/>
                </a:cubicBezTo>
                <a:lnTo>
                  <a:pt x="21816" y="22374"/>
                </a:lnTo>
                <a:cubicBezTo>
                  <a:pt x="21724" y="22496"/>
                  <a:pt x="21633" y="22648"/>
                  <a:pt x="21542" y="22769"/>
                </a:cubicBezTo>
                <a:lnTo>
                  <a:pt x="21512" y="22830"/>
                </a:lnTo>
                <a:cubicBezTo>
                  <a:pt x="21542" y="22739"/>
                  <a:pt x="21573" y="22648"/>
                  <a:pt x="21603" y="22587"/>
                </a:cubicBezTo>
                <a:lnTo>
                  <a:pt x="21694" y="22253"/>
                </a:lnTo>
                <a:lnTo>
                  <a:pt x="21785" y="22101"/>
                </a:lnTo>
                <a:cubicBezTo>
                  <a:pt x="21846" y="22010"/>
                  <a:pt x="21937" y="21918"/>
                  <a:pt x="21998" y="21827"/>
                </a:cubicBezTo>
                <a:cubicBezTo>
                  <a:pt x="22119" y="21645"/>
                  <a:pt x="22241" y="21463"/>
                  <a:pt x="22332" y="21311"/>
                </a:cubicBezTo>
                <a:lnTo>
                  <a:pt x="22575" y="20916"/>
                </a:lnTo>
                <a:cubicBezTo>
                  <a:pt x="22606" y="20855"/>
                  <a:pt x="22666" y="20794"/>
                  <a:pt x="22697" y="20734"/>
                </a:cubicBezTo>
                <a:lnTo>
                  <a:pt x="22909" y="20339"/>
                </a:lnTo>
                <a:cubicBezTo>
                  <a:pt x="22940" y="20278"/>
                  <a:pt x="23001" y="20187"/>
                  <a:pt x="23031" y="20126"/>
                </a:cubicBezTo>
                <a:cubicBezTo>
                  <a:pt x="23152" y="19913"/>
                  <a:pt x="23244" y="19701"/>
                  <a:pt x="23365" y="19488"/>
                </a:cubicBezTo>
                <a:cubicBezTo>
                  <a:pt x="23426" y="19336"/>
                  <a:pt x="23487" y="19214"/>
                  <a:pt x="23547" y="19063"/>
                </a:cubicBezTo>
                <a:cubicBezTo>
                  <a:pt x="23608" y="18941"/>
                  <a:pt x="23639" y="18819"/>
                  <a:pt x="23699" y="18698"/>
                </a:cubicBezTo>
                <a:lnTo>
                  <a:pt x="23760" y="18516"/>
                </a:lnTo>
                <a:cubicBezTo>
                  <a:pt x="23821" y="18516"/>
                  <a:pt x="23882" y="18485"/>
                  <a:pt x="23912" y="18455"/>
                </a:cubicBezTo>
                <a:close/>
                <a:moveTo>
                  <a:pt x="42490" y="22310"/>
                </a:moveTo>
                <a:cubicBezTo>
                  <a:pt x="42457" y="22413"/>
                  <a:pt x="42405" y="22515"/>
                  <a:pt x="42354" y="22617"/>
                </a:cubicBezTo>
                <a:cubicBezTo>
                  <a:pt x="42294" y="22708"/>
                  <a:pt x="42233" y="22769"/>
                  <a:pt x="42172" y="22860"/>
                </a:cubicBezTo>
                <a:lnTo>
                  <a:pt x="42111" y="22921"/>
                </a:lnTo>
                <a:lnTo>
                  <a:pt x="42111" y="22921"/>
                </a:lnTo>
                <a:lnTo>
                  <a:pt x="42263" y="22708"/>
                </a:lnTo>
                <a:cubicBezTo>
                  <a:pt x="42320" y="22566"/>
                  <a:pt x="42404" y="22450"/>
                  <a:pt x="42490" y="22310"/>
                </a:cubicBezTo>
                <a:close/>
                <a:moveTo>
                  <a:pt x="46608" y="21311"/>
                </a:moveTo>
                <a:cubicBezTo>
                  <a:pt x="46578" y="21372"/>
                  <a:pt x="46547" y="21463"/>
                  <a:pt x="46547" y="21524"/>
                </a:cubicBezTo>
                <a:cubicBezTo>
                  <a:pt x="46486" y="21736"/>
                  <a:pt x="46426" y="21918"/>
                  <a:pt x="46365" y="22101"/>
                </a:cubicBezTo>
                <a:cubicBezTo>
                  <a:pt x="46304" y="22192"/>
                  <a:pt x="46274" y="22283"/>
                  <a:pt x="46213" y="22344"/>
                </a:cubicBezTo>
                <a:cubicBezTo>
                  <a:pt x="46122" y="22557"/>
                  <a:pt x="46000" y="22739"/>
                  <a:pt x="45909" y="22921"/>
                </a:cubicBezTo>
                <a:cubicBezTo>
                  <a:pt x="45909" y="22921"/>
                  <a:pt x="45909" y="22891"/>
                  <a:pt x="45909" y="22860"/>
                </a:cubicBezTo>
                <a:cubicBezTo>
                  <a:pt x="45939" y="22769"/>
                  <a:pt x="45970" y="22678"/>
                  <a:pt x="46000" y="22557"/>
                </a:cubicBezTo>
                <a:cubicBezTo>
                  <a:pt x="46031" y="22465"/>
                  <a:pt x="46061" y="22374"/>
                  <a:pt x="46091" y="22283"/>
                </a:cubicBezTo>
                <a:lnTo>
                  <a:pt x="46183" y="22010"/>
                </a:lnTo>
                <a:lnTo>
                  <a:pt x="46334" y="21797"/>
                </a:lnTo>
                <a:cubicBezTo>
                  <a:pt x="46365" y="21706"/>
                  <a:pt x="46426" y="21615"/>
                  <a:pt x="46486" y="21524"/>
                </a:cubicBezTo>
                <a:lnTo>
                  <a:pt x="46608" y="21311"/>
                </a:lnTo>
                <a:close/>
                <a:moveTo>
                  <a:pt x="4133" y="22982"/>
                </a:moveTo>
                <a:cubicBezTo>
                  <a:pt x="4133" y="23012"/>
                  <a:pt x="4163" y="23043"/>
                  <a:pt x="4163" y="23073"/>
                </a:cubicBezTo>
                <a:lnTo>
                  <a:pt x="4133" y="23134"/>
                </a:lnTo>
                <a:cubicBezTo>
                  <a:pt x="4133" y="23134"/>
                  <a:pt x="4102" y="23103"/>
                  <a:pt x="4102" y="23103"/>
                </a:cubicBezTo>
                <a:lnTo>
                  <a:pt x="4133" y="23073"/>
                </a:lnTo>
                <a:cubicBezTo>
                  <a:pt x="4133" y="23043"/>
                  <a:pt x="4133" y="23012"/>
                  <a:pt x="4133" y="22982"/>
                </a:cubicBezTo>
                <a:close/>
                <a:moveTo>
                  <a:pt x="30748" y="21675"/>
                </a:moveTo>
                <a:lnTo>
                  <a:pt x="30687" y="21918"/>
                </a:lnTo>
                <a:lnTo>
                  <a:pt x="30627" y="22040"/>
                </a:lnTo>
                <a:lnTo>
                  <a:pt x="30475" y="22344"/>
                </a:lnTo>
                <a:cubicBezTo>
                  <a:pt x="30384" y="22526"/>
                  <a:pt x="30292" y="22678"/>
                  <a:pt x="30201" y="22860"/>
                </a:cubicBezTo>
                <a:lnTo>
                  <a:pt x="29989" y="23316"/>
                </a:lnTo>
                <a:cubicBezTo>
                  <a:pt x="30019" y="23195"/>
                  <a:pt x="30019" y="23073"/>
                  <a:pt x="30019" y="22952"/>
                </a:cubicBezTo>
                <a:lnTo>
                  <a:pt x="30019" y="22921"/>
                </a:lnTo>
                <a:lnTo>
                  <a:pt x="30019" y="22891"/>
                </a:lnTo>
                <a:cubicBezTo>
                  <a:pt x="30049" y="22830"/>
                  <a:pt x="30080" y="22769"/>
                  <a:pt x="30110" y="22739"/>
                </a:cubicBezTo>
                <a:cubicBezTo>
                  <a:pt x="30171" y="22617"/>
                  <a:pt x="30232" y="22496"/>
                  <a:pt x="30292" y="22405"/>
                </a:cubicBezTo>
                <a:cubicBezTo>
                  <a:pt x="30353" y="22283"/>
                  <a:pt x="30444" y="22131"/>
                  <a:pt x="30535" y="21979"/>
                </a:cubicBezTo>
                <a:cubicBezTo>
                  <a:pt x="30627" y="21858"/>
                  <a:pt x="30687" y="21767"/>
                  <a:pt x="30748" y="21675"/>
                </a:cubicBezTo>
                <a:close/>
                <a:moveTo>
                  <a:pt x="41321" y="22405"/>
                </a:moveTo>
                <a:lnTo>
                  <a:pt x="41321" y="22496"/>
                </a:lnTo>
                <a:lnTo>
                  <a:pt x="41078" y="22891"/>
                </a:lnTo>
                <a:cubicBezTo>
                  <a:pt x="41048" y="22952"/>
                  <a:pt x="41017" y="22982"/>
                  <a:pt x="40987" y="23043"/>
                </a:cubicBezTo>
                <a:lnTo>
                  <a:pt x="40774" y="23346"/>
                </a:lnTo>
                <a:lnTo>
                  <a:pt x="40926" y="23043"/>
                </a:lnTo>
                <a:cubicBezTo>
                  <a:pt x="40957" y="22982"/>
                  <a:pt x="40957" y="22952"/>
                  <a:pt x="40987" y="22921"/>
                </a:cubicBezTo>
                <a:lnTo>
                  <a:pt x="41017" y="22830"/>
                </a:lnTo>
                <a:lnTo>
                  <a:pt x="41048" y="22800"/>
                </a:lnTo>
                <a:cubicBezTo>
                  <a:pt x="41078" y="22739"/>
                  <a:pt x="41109" y="22708"/>
                  <a:pt x="41139" y="22648"/>
                </a:cubicBezTo>
                <a:lnTo>
                  <a:pt x="41169" y="22587"/>
                </a:lnTo>
                <a:lnTo>
                  <a:pt x="41321" y="22405"/>
                </a:lnTo>
                <a:close/>
                <a:moveTo>
                  <a:pt x="17349" y="22860"/>
                </a:moveTo>
                <a:lnTo>
                  <a:pt x="17319" y="23012"/>
                </a:lnTo>
                <a:cubicBezTo>
                  <a:pt x="17228" y="23134"/>
                  <a:pt x="17137" y="23255"/>
                  <a:pt x="17076" y="23377"/>
                </a:cubicBezTo>
                <a:lnTo>
                  <a:pt x="17015" y="23377"/>
                </a:lnTo>
                <a:cubicBezTo>
                  <a:pt x="17076" y="23316"/>
                  <a:pt x="17137" y="23225"/>
                  <a:pt x="17167" y="23164"/>
                </a:cubicBezTo>
                <a:lnTo>
                  <a:pt x="17349" y="22860"/>
                </a:lnTo>
                <a:close/>
                <a:moveTo>
                  <a:pt x="20034" y="22522"/>
                </a:moveTo>
                <a:lnTo>
                  <a:pt x="20023" y="22557"/>
                </a:lnTo>
                <a:cubicBezTo>
                  <a:pt x="19993" y="22617"/>
                  <a:pt x="19962" y="22708"/>
                  <a:pt x="19932" y="22800"/>
                </a:cubicBezTo>
                <a:cubicBezTo>
                  <a:pt x="19901" y="22891"/>
                  <a:pt x="19871" y="22921"/>
                  <a:pt x="19841" y="22952"/>
                </a:cubicBezTo>
                <a:cubicBezTo>
                  <a:pt x="19810" y="23073"/>
                  <a:pt x="19750" y="23164"/>
                  <a:pt x="19719" y="23255"/>
                </a:cubicBezTo>
                <a:cubicBezTo>
                  <a:pt x="19658" y="23346"/>
                  <a:pt x="19658" y="23438"/>
                  <a:pt x="19598" y="23529"/>
                </a:cubicBezTo>
                <a:cubicBezTo>
                  <a:pt x="19628" y="23316"/>
                  <a:pt x="19689" y="23103"/>
                  <a:pt x="19750" y="22921"/>
                </a:cubicBezTo>
                <a:cubicBezTo>
                  <a:pt x="19750" y="22891"/>
                  <a:pt x="19780" y="22891"/>
                  <a:pt x="19780" y="22860"/>
                </a:cubicBezTo>
                <a:lnTo>
                  <a:pt x="19901" y="22708"/>
                </a:lnTo>
                <a:lnTo>
                  <a:pt x="20034" y="22522"/>
                </a:lnTo>
                <a:close/>
                <a:moveTo>
                  <a:pt x="16742" y="21767"/>
                </a:moveTo>
                <a:lnTo>
                  <a:pt x="16681" y="21918"/>
                </a:lnTo>
                <a:cubicBezTo>
                  <a:pt x="16590" y="22131"/>
                  <a:pt x="16468" y="22313"/>
                  <a:pt x="16377" y="22526"/>
                </a:cubicBezTo>
                <a:cubicBezTo>
                  <a:pt x="16316" y="22587"/>
                  <a:pt x="16256" y="22678"/>
                  <a:pt x="16225" y="22769"/>
                </a:cubicBezTo>
                <a:lnTo>
                  <a:pt x="16073" y="22921"/>
                </a:lnTo>
                <a:cubicBezTo>
                  <a:pt x="15861" y="23134"/>
                  <a:pt x="15678" y="23316"/>
                  <a:pt x="15496" y="23498"/>
                </a:cubicBezTo>
                <a:lnTo>
                  <a:pt x="15435" y="23559"/>
                </a:lnTo>
                <a:lnTo>
                  <a:pt x="15405" y="23559"/>
                </a:lnTo>
                <a:lnTo>
                  <a:pt x="15678" y="23225"/>
                </a:lnTo>
                <a:lnTo>
                  <a:pt x="15709" y="23164"/>
                </a:lnTo>
                <a:cubicBezTo>
                  <a:pt x="15739" y="23164"/>
                  <a:pt x="15769" y="23134"/>
                  <a:pt x="15800" y="23103"/>
                </a:cubicBezTo>
                <a:cubicBezTo>
                  <a:pt x="15891" y="23012"/>
                  <a:pt x="15982" y="22891"/>
                  <a:pt x="16043" y="22769"/>
                </a:cubicBezTo>
                <a:lnTo>
                  <a:pt x="16195" y="22587"/>
                </a:lnTo>
                <a:lnTo>
                  <a:pt x="16438" y="22192"/>
                </a:lnTo>
                <a:lnTo>
                  <a:pt x="16742" y="21767"/>
                </a:lnTo>
                <a:close/>
                <a:moveTo>
                  <a:pt x="47155" y="23164"/>
                </a:moveTo>
                <a:cubicBezTo>
                  <a:pt x="47155" y="23195"/>
                  <a:pt x="47185" y="23195"/>
                  <a:pt x="47246" y="23225"/>
                </a:cubicBezTo>
                <a:lnTo>
                  <a:pt x="47367" y="23225"/>
                </a:lnTo>
                <a:lnTo>
                  <a:pt x="47428" y="23195"/>
                </a:lnTo>
                <a:lnTo>
                  <a:pt x="47428" y="23195"/>
                </a:lnTo>
                <a:cubicBezTo>
                  <a:pt x="47341" y="23310"/>
                  <a:pt x="47282" y="23454"/>
                  <a:pt x="47224" y="23572"/>
                </a:cubicBezTo>
                <a:lnTo>
                  <a:pt x="47224" y="23572"/>
                </a:lnTo>
                <a:cubicBezTo>
                  <a:pt x="47201" y="23559"/>
                  <a:pt x="47178" y="23559"/>
                  <a:pt x="47155" y="23559"/>
                </a:cubicBezTo>
                <a:lnTo>
                  <a:pt x="47064" y="23559"/>
                </a:lnTo>
                <a:cubicBezTo>
                  <a:pt x="47064" y="23529"/>
                  <a:pt x="47064" y="23498"/>
                  <a:pt x="47064" y="23468"/>
                </a:cubicBezTo>
                <a:cubicBezTo>
                  <a:pt x="47064" y="23407"/>
                  <a:pt x="47064" y="23377"/>
                  <a:pt x="47064" y="23346"/>
                </a:cubicBezTo>
                <a:cubicBezTo>
                  <a:pt x="47064" y="23346"/>
                  <a:pt x="47064" y="23316"/>
                  <a:pt x="47064" y="23316"/>
                </a:cubicBezTo>
                <a:lnTo>
                  <a:pt x="47155" y="23164"/>
                </a:lnTo>
                <a:close/>
                <a:moveTo>
                  <a:pt x="47094" y="22283"/>
                </a:moveTo>
                <a:lnTo>
                  <a:pt x="47064" y="22465"/>
                </a:lnTo>
                <a:lnTo>
                  <a:pt x="47064" y="22587"/>
                </a:lnTo>
                <a:lnTo>
                  <a:pt x="46942" y="22830"/>
                </a:lnTo>
                <a:cubicBezTo>
                  <a:pt x="46851" y="22982"/>
                  <a:pt x="46729" y="23134"/>
                  <a:pt x="46638" y="23316"/>
                </a:cubicBezTo>
                <a:cubicBezTo>
                  <a:pt x="46578" y="23407"/>
                  <a:pt x="46517" y="23498"/>
                  <a:pt x="46426" y="23590"/>
                </a:cubicBezTo>
                <a:cubicBezTo>
                  <a:pt x="46486" y="23377"/>
                  <a:pt x="46608" y="23164"/>
                  <a:pt x="46699" y="22952"/>
                </a:cubicBezTo>
                <a:cubicBezTo>
                  <a:pt x="46729" y="22891"/>
                  <a:pt x="46760" y="22830"/>
                  <a:pt x="46790" y="22769"/>
                </a:cubicBezTo>
                <a:lnTo>
                  <a:pt x="46973" y="22496"/>
                </a:lnTo>
                <a:cubicBezTo>
                  <a:pt x="47003" y="22435"/>
                  <a:pt x="47033" y="22374"/>
                  <a:pt x="47094" y="22283"/>
                </a:cubicBezTo>
                <a:close/>
                <a:moveTo>
                  <a:pt x="4406" y="23438"/>
                </a:moveTo>
                <a:lnTo>
                  <a:pt x="4437" y="23468"/>
                </a:lnTo>
                <a:lnTo>
                  <a:pt x="4558" y="23529"/>
                </a:lnTo>
                <a:cubicBezTo>
                  <a:pt x="4558" y="23559"/>
                  <a:pt x="4558" y="23559"/>
                  <a:pt x="4558" y="23590"/>
                </a:cubicBezTo>
                <a:lnTo>
                  <a:pt x="4558" y="23620"/>
                </a:lnTo>
                <a:lnTo>
                  <a:pt x="4406" y="23559"/>
                </a:lnTo>
                <a:lnTo>
                  <a:pt x="4376" y="23498"/>
                </a:lnTo>
                <a:lnTo>
                  <a:pt x="4406" y="23438"/>
                </a:lnTo>
                <a:close/>
                <a:moveTo>
                  <a:pt x="11485" y="22678"/>
                </a:moveTo>
                <a:lnTo>
                  <a:pt x="11516" y="22769"/>
                </a:lnTo>
                <a:cubicBezTo>
                  <a:pt x="11546" y="22800"/>
                  <a:pt x="11577" y="22830"/>
                  <a:pt x="11607" y="22891"/>
                </a:cubicBezTo>
                <a:lnTo>
                  <a:pt x="10999" y="23529"/>
                </a:lnTo>
                <a:lnTo>
                  <a:pt x="10787" y="23741"/>
                </a:lnTo>
                <a:lnTo>
                  <a:pt x="10878" y="23620"/>
                </a:lnTo>
                <a:lnTo>
                  <a:pt x="11030" y="23346"/>
                </a:lnTo>
                <a:lnTo>
                  <a:pt x="11121" y="23225"/>
                </a:lnTo>
                <a:lnTo>
                  <a:pt x="11394" y="22800"/>
                </a:lnTo>
                <a:lnTo>
                  <a:pt x="11485" y="22678"/>
                </a:lnTo>
                <a:close/>
                <a:moveTo>
                  <a:pt x="13430" y="22010"/>
                </a:moveTo>
                <a:cubicBezTo>
                  <a:pt x="13430" y="22040"/>
                  <a:pt x="13430" y="22040"/>
                  <a:pt x="13460" y="22070"/>
                </a:cubicBezTo>
                <a:lnTo>
                  <a:pt x="13491" y="22131"/>
                </a:lnTo>
                <a:lnTo>
                  <a:pt x="13308" y="22405"/>
                </a:lnTo>
                <a:cubicBezTo>
                  <a:pt x="13308" y="22496"/>
                  <a:pt x="13278" y="22526"/>
                  <a:pt x="13248" y="22587"/>
                </a:cubicBezTo>
                <a:lnTo>
                  <a:pt x="13217" y="22587"/>
                </a:lnTo>
                <a:lnTo>
                  <a:pt x="13126" y="22800"/>
                </a:lnTo>
                <a:lnTo>
                  <a:pt x="13035" y="22921"/>
                </a:lnTo>
                <a:cubicBezTo>
                  <a:pt x="12974" y="23012"/>
                  <a:pt x="12913" y="23134"/>
                  <a:pt x="12853" y="23225"/>
                </a:cubicBezTo>
                <a:lnTo>
                  <a:pt x="12579" y="23590"/>
                </a:lnTo>
                <a:cubicBezTo>
                  <a:pt x="12528" y="23666"/>
                  <a:pt x="12455" y="23743"/>
                  <a:pt x="12397" y="23802"/>
                </a:cubicBezTo>
                <a:lnTo>
                  <a:pt x="12397" y="23802"/>
                </a:lnTo>
                <a:cubicBezTo>
                  <a:pt x="12458" y="23680"/>
                  <a:pt x="12518" y="23529"/>
                  <a:pt x="12579" y="23407"/>
                </a:cubicBezTo>
                <a:cubicBezTo>
                  <a:pt x="12640" y="23286"/>
                  <a:pt x="12762" y="23134"/>
                  <a:pt x="12822" y="22982"/>
                </a:cubicBezTo>
                <a:cubicBezTo>
                  <a:pt x="12913" y="22830"/>
                  <a:pt x="12974" y="22739"/>
                  <a:pt x="13065" y="22587"/>
                </a:cubicBezTo>
                <a:cubicBezTo>
                  <a:pt x="13187" y="22405"/>
                  <a:pt x="13308" y="22222"/>
                  <a:pt x="13430" y="22010"/>
                </a:cubicBezTo>
                <a:close/>
                <a:moveTo>
                  <a:pt x="8417" y="22070"/>
                </a:moveTo>
                <a:lnTo>
                  <a:pt x="8417" y="22101"/>
                </a:lnTo>
                <a:cubicBezTo>
                  <a:pt x="8356" y="22222"/>
                  <a:pt x="8326" y="22374"/>
                  <a:pt x="8265" y="22526"/>
                </a:cubicBezTo>
                <a:cubicBezTo>
                  <a:pt x="8174" y="22708"/>
                  <a:pt x="8113" y="22860"/>
                  <a:pt x="8022" y="23043"/>
                </a:cubicBezTo>
                <a:cubicBezTo>
                  <a:pt x="7961" y="23164"/>
                  <a:pt x="7900" y="23286"/>
                  <a:pt x="7840" y="23377"/>
                </a:cubicBezTo>
                <a:lnTo>
                  <a:pt x="7627" y="23802"/>
                </a:lnTo>
                <a:lnTo>
                  <a:pt x="7566" y="23741"/>
                </a:lnTo>
                <a:lnTo>
                  <a:pt x="7536" y="23741"/>
                </a:lnTo>
                <a:cubicBezTo>
                  <a:pt x="7657" y="23498"/>
                  <a:pt x="7779" y="23286"/>
                  <a:pt x="7900" y="23073"/>
                </a:cubicBezTo>
                <a:lnTo>
                  <a:pt x="8113" y="22648"/>
                </a:lnTo>
                <a:cubicBezTo>
                  <a:pt x="8204" y="22465"/>
                  <a:pt x="8295" y="22313"/>
                  <a:pt x="8386" y="22131"/>
                </a:cubicBezTo>
                <a:cubicBezTo>
                  <a:pt x="8386" y="22101"/>
                  <a:pt x="8417" y="22101"/>
                  <a:pt x="8417" y="22070"/>
                </a:cubicBezTo>
                <a:close/>
                <a:moveTo>
                  <a:pt x="6563" y="21645"/>
                </a:moveTo>
                <a:cubicBezTo>
                  <a:pt x="6563" y="21675"/>
                  <a:pt x="6563" y="21706"/>
                  <a:pt x="6563" y="21736"/>
                </a:cubicBezTo>
                <a:cubicBezTo>
                  <a:pt x="6472" y="21858"/>
                  <a:pt x="6412" y="21979"/>
                  <a:pt x="6320" y="22131"/>
                </a:cubicBezTo>
                <a:cubicBezTo>
                  <a:pt x="6290" y="22192"/>
                  <a:pt x="6260" y="22283"/>
                  <a:pt x="6199" y="22344"/>
                </a:cubicBezTo>
                <a:cubicBezTo>
                  <a:pt x="6138" y="22526"/>
                  <a:pt x="6047" y="22678"/>
                  <a:pt x="5986" y="22830"/>
                </a:cubicBezTo>
                <a:cubicBezTo>
                  <a:pt x="5895" y="22982"/>
                  <a:pt x="5804" y="23195"/>
                  <a:pt x="5713" y="23407"/>
                </a:cubicBezTo>
                <a:cubicBezTo>
                  <a:pt x="5652" y="23620"/>
                  <a:pt x="5622" y="23711"/>
                  <a:pt x="5561" y="23833"/>
                </a:cubicBezTo>
                <a:cubicBezTo>
                  <a:pt x="5500" y="23650"/>
                  <a:pt x="5409" y="23468"/>
                  <a:pt x="5318" y="23316"/>
                </a:cubicBezTo>
                <a:lnTo>
                  <a:pt x="5348" y="23316"/>
                </a:lnTo>
                <a:lnTo>
                  <a:pt x="5379" y="23255"/>
                </a:lnTo>
                <a:lnTo>
                  <a:pt x="5409" y="23195"/>
                </a:lnTo>
                <a:cubicBezTo>
                  <a:pt x="5530" y="23103"/>
                  <a:pt x="5652" y="22952"/>
                  <a:pt x="5743" y="22830"/>
                </a:cubicBezTo>
                <a:cubicBezTo>
                  <a:pt x="5865" y="22708"/>
                  <a:pt x="5956" y="22587"/>
                  <a:pt x="6047" y="22435"/>
                </a:cubicBezTo>
                <a:lnTo>
                  <a:pt x="6199" y="22253"/>
                </a:lnTo>
                <a:lnTo>
                  <a:pt x="6229" y="22162"/>
                </a:lnTo>
                <a:lnTo>
                  <a:pt x="6351" y="22010"/>
                </a:lnTo>
                <a:cubicBezTo>
                  <a:pt x="6412" y="21888"/>
                  <a:pt x="6472" y="21767"/>
                  <a:pt x="6563" y="21645"/>
                </a:cubicBezTo>
                <a:close/>
                <a:moveTo>
                  <a:pt x="14095" y="22726"/>
                </a:moveTo>
                <a:lnTo>
                  <a:pt x="14095" y="22726"/>
                </a:lnTo>
                <a:cubicBezTo>
                  <a:pt x="14086" y="22748"/>
                  <a:pt x="14077" y="22773"/>
                  <a:pt x="14068" y="22800"/>
                </a:cubicBezTo>
                <a:cubicBezTo>
                  <a:pt x="14007" y="22952"/>
                  <a:pt x="13916" y="23103"/>
                  <a:pt x="13855" y="23286"/>
                </a:cubicBezTo>
                <a:cubicBezTo>
                  <a:pt x="13855" y="23316"/>
                  <a:pt x="13825" y="23346"/>
                  <a:pt x="13825" y="23377"/>
                </a:cubicBezTo>
                <a:lnTo>
                  <a:pt x="13612" y="23681"/>
                </a:lnTo>
                <a:lnTo>
                  <a:pt x="13491" y="23833"/>
                </a:lnTo>
                <a:cubicBezTo>
                  <a:pt x="13521" y="23711"/>
                  <a:pt x="13582" y="23590"/>
                  <a:pt x="13612" y="23468"/>
                </a:cubicBezTo>
                <a:lnTo>
                  <a:pt x="13612" y="23438"/>
                </a:lnTo>
                <a:cubicBezTo>
                  <a:pt x="13673" y="23346"/>
                  <a:pt x="13734" y="23286"/>
                  <a:pt x="13795" y="23195"/>
                </a:cubicBezTo>
                <a:cubicBezTo>
                  <a:pt x="13855" y="23103"/>
                  <a:pt x="13946" y="22952"/>
                  <a:pt x="14007" y="22830"/>
                </a:cubicBezTo>
                <a:cubicBezTo>
                  <a:pt x="14046" y="22791"/>
                  <a:pt x="14074" y="22758"/>
                  <a:pt x="14095" y="22726"/>
                </a:cubicBezTo>
                <a:close/>
                <a:moveTo>
                  <a:pt x="36612" y="23103"/>
                </a:moveTo>
                <a:cubicBezTo>
                  <a:pt x="36612" y="23164"/>
                  <a:pt x="36582" y="23255"/>
                  <a:pt x="36551" y="23316"/>
                </a:cubicBezTo>
                <a:cubicBezTo>
                  <a:pt x="36490" y="23498"/>
                  <a:pt x="36430" y="23650"/>
                  <a:pt x="36369" y="23833"/>
                </a:cubicBezTo>
                <a:cubicBezTo>
                  <a:pt x="36369" y="23711"/>
                  <a:pt x="36339" y="23620"/>
                  <a:pt x="36339" y="23498"/>
                </a:cubicBezTo>
                <a:lnTo>
                  <a:pt x="36339" y="23498"/>
                </a:lnTo>
                <a:lnTo>
                  <a:pt x="36369" y="23529"/>
                </a:lnTo>
                <a:lnTo>
                  <a:pt x="36430" y="23377"/>
                </a:lnTo>
                <a:lnTo>
                  <a:pt x="36612" y="23103"/>
                </a:lnTo>
                <a:close/>
                <a:moveTo>
                  <a:pt x="29594" y="23741"/>
                </a:moveTo>
                <a:lnTo>
                  <a:pt x="29563" y="23802"/>
                </a:lnTo>
                <a:lnTo>
                  <a:pt x="29502" y="23863"/>
                </a:lnTo>
                <a:lnTo>
                  <a:pt x="29594" y="23741"/>
                </a:lnTo>
                <a:close/>
                <a:moveTo>
                  <a:pt x="5166" y="23772"/>
                </a:moveTo>
                <a:lnTo>
                  <a:pt x="5196" y="23893"/>
                </a:lnTo>
                <a:cubicBezTo>
                  <a:pt x="5166" y="23893"/>
                  <a:pt x="5166" y="23893"/>
                  <a:pt x="5166" y="23863"/>
                </a:cubicBezTo>
                <a:lnTo>
                  <a:pt x="5135" y="23833"/>
                </a:lnTo>
                <a:lnTo>
                  <a:pt x="5166" y="23772"/>
                </a:lnTo>
                <a:close/>
                <a:moveTo>
                  <a:pt x="20749" y="23564"/>
                </a:moveTo>
                <a:cubicBezTo>
                  <a:pt x="20690" y="23671"/>
                  <a:pt x="20615" y="23793"/>
                  <a:pt x="20540" y="23893"/>
                </a:cubicBezTo>
                <a:lnTo>
                  <a:pt x="20631" y="23711"/>
                </a:lnTo>
                <a:lnTo>
                  <a:pt x="20749" y="23564"/>
                </a:lnTo>
                <a:close/>
                <a:moveTo>
                  <a:pt x="16104" y="23833"/>
                </a:moveTo>
                <a:cubicBezTo>
                  <a:pt x="16104" y="23833"/>
                  <a:pt x="16104" y="23863"/>
                  <a:pt x="16104" y="23893"/>
                </a:cubicBezTo>
                <a:cubicBezTo>
                  <a:pt x="16104" y="23893"/>
                  <a:pt x="16104" y="23924"/>
                  <a:pt x="16104" y="23924"/>
                </a:cubicBezTo>
                <a:lnTo>
                  <a:pt x="15861" y="23863"/>
                </a:lnTo>
                <a:lnTo>
                  <a:pt x="15952" y="23833"/>
                </a:lnTo>
                <a:close/>
                <a:moveTo>
                  <a:pt x="14858" y="23711"/>
                </a:moveTo>
                <a:lnTo>
                  <a:pt x="14797" y="23863"/>
                </a:lnTo>
                <a:cubicBezTo>
                  <a:pt x="14797" y="23893"/>
                  <a:pt x="14767" y="23924"/>
                  <a:pt x="14767" y="23985"/>
                </a:cubicBezTo>
                <a:lnTo>
                  <a:pt x="14645" y="23985"/>
                </a:lnTo>
                <a:lnTo>
                  <a:pt x="14676" y="23954"/>
                </a:lnTo>
                <a:lnTo>
                  <a:pt x="14858" y="23711"/>
                </a:lnTo>
                <a:close/>
                <a:moveTo>
                  <a:pt x="45757" y="21463"/>
                </a:moveTo>
                <a:cubicBezTo>
                  <a:pt x="45757" y="21524"/>
                  <a:pt x="45727" y="21615"/>
                  <a:pt x="45696" y="21675"/>
                </a:cubicBezTo>
                <a:cubicBezTo>
                  <a:pt x="45666" y="21736"/>
                  <a:pt x="45636" y="21797"/>
                  <a:pt x="45636" y="21858"/>
                </a:cubicBezTo>
                <a:cubicBezTo>
                  <a:pt x="45605" y="22010"/>
                  <a:pt x="45575" y="22131"/>
                  <a:pt x="45514" y="22253"/>
                </a:cubicBezTo>
                <a:cubicBezTo>
                  <a:pt x="45514" y="22313"/>
                  <a:pt x="45484" y="22374"/>
                  <a:pt x="45484" y="22405"/>
                </a:cubicBezTo>
                <a:lnTo>
                  <a:pt x="45271" y="22739"/>
                </a:lnTo>
                <a:cubicBezTo>
                  <a:pt x="45210" y="22800"/>
                  <a:pt x="45180" y="22860"/>
                  <a:pt x="45119" y="22921"/>
                </a:cubicBezTo>
                <a:cubicBezTo>
                  <a:pt x="45089" y="22982"/>
                  <a:pt x="44998" y="23103"/>
                  <a:pt x="44937" y="23195"/>
                </a:cubicBezTo>
                <a:lnTo>
                  <a:pt x="44481" y="23741"/>
                </a:lnTo>
                <a:cubicBezTo>
                  <a:pt x="44420" y="23833"/>
                  <a:pt x="44360" y="23893"/>
                  <a:pt x="44268" y="23985"/>
                </a:cubicBezTo>
                <a:lnTo>
                  <a:pt x="44238" y="24045"/>
                </a:lnTo>
                <a:lnTo>
                  <a:pt x="44238" y="24015"/>
                </a:lnTo>
                <a:lnTo>
                  <a:pt x="44268" y="23924"/>
                </a:lnTo>
                <a:lnTo>
                  <a:pt x="44542" y="23407"/>
                </a:lnTo>
                <a:cubicBezTo>
                  <a:pt x="44633" y="23316"/>
                  <a:pt x="44694" y="23225"/>
                  <a:pt x="44755" y="23103"/>
                </a:cubicBezTo>
                <a:lnTo>
                  <a:pt x="44755" y="23103"/>
                </a:lnTo>
                <a:lnTo>
                  <a:pt x="44694" y="23134"/>
                </a:lnTo>
                <a:cubicBezTo>
                  <a:pt x="44815" y="22952"/>
                  <a:pt x="44906" y="22769"/>
                  <a:pt x="44998" y="22617"/>
                </a:cubicBezTo>
                <a:cubicBezTo>
                  <a:pt x="45089" y="22435"/>
                  <a:pt x="45150" y="22374"/>
                  <a:pt x="45210" y="22222"/>
                </a:cubicBezTo>
                <a:lnTo>
                  <a:pt x="45332" y="22040"/>
                </a:lnTo>
                <a:cubicBezTo>
                  <a:pt x="45393" y="21979"/>
                  <a:pt x="45423" y="21918"/>
                  <a:pt x="45484" y="21858"/>
                </a:cubicBezTo>
                <a:cubicBezTo>
                  <a:pt x="45514" y="21797"/>
                  <a:pt x="45636" y="21615"/>
                  <a:pt x="45727" y="21493"/>
                </a:cubicBezTo>
                <a:lnTo>
                  <a:pt x="45757" y="21463"/>
                </a:lnTo>
                <a:close/>
                <a:moveTo>
                  <a:pt x="27193" y="22192"/>
                </a:moveTo>
                <a:lnTo>
                  <a:pt x="27193" y="22222"/>
                </a:lnTo>
                <a:lnTo>
                  <a:pt x="27193" y="22283"/>
                </a:lnTo>
                <a:lnTo>
                  <a:pt x="27254" y="22405"/>
                </a:lnTo>
                <a:cubicBezTo>
                  <a:pt x="27254" y="22435"/>
                  <a:pt x="27284" y="22465"/>
                  <a:pt x="27284" y="22496"/>
                </a:cubicBezTo>
                <a:cubicBezTo>
                  <a:pt x="27315" y="22496"/>
                  <a:pt x="27315" y="22496"/>
                  <a:pt x="27315" y="22526"/>
                </a:cubicBezTo>
                <a:cubicBezTo>
                  <a:pt x="27254" y="22617"/>
                  <a:pt x="27193" y="22739"/>
                  <a:pt x="27102" y="22860"/>
                </a:cubicBezTo>
                <a:lnTo>
                  <a:pt x="26981" y="23012"/>
                </a:lnTo>
                <a:lnTo>
                  <a:pt x="26950" y="23103"/>
                </a:lnTo>
                <a:lnTo>
                  <a:pt x="26555" y="23772"/>
                </a:lnTo>
                <a:cubicBezTo>
                  <a:pt x="26505" y="23872"/>
                  <a:pt x="26455" y="23972"/>
                  <a:pt x="26405" y="24067"/>
                </a:cubicBezTo>
                <a:lnTo>
                  <a:pt x="26405" y="24067"/>
                </a:lnTo>
                <a:cubicBezTo>
                  <a:pt x="26436" y="23919"/>
                  <a:pt x="26496" y="23800"/>
                  <a:pt x="26555" y="23681"/>
                </a:cubicBezTo>
                <a:lnTo>
                  <a:pt x="26586" y="23711"/>
                </a:lnTo>
                <a:cubicBezTo>
                  <a:pt x="26616" y="23620"/>
                  <a:pt x="26677" y="23529"/>
                  <a:pt x="26707" y="23438"/>
                </a:cubicBezTo>
                <a:lnTo>
                  <a:pt x="26738" y="23346"/>
                </a:lnTo>
                <a:cubicBezTo>
                  <a:pt x="26768" y="23286"/>
                  <a:pt x="26798" y="23195"/>
                  <a:pt x="26829" y="23134"/>
                </a:cubicBezTo>
                <a:cubicBezTo>
                  <a:pt x="26859" y="23043"/>
                  <a:pt x="26950" y="22891"/>
                  <a:pt x="27011" y="22739"/>
                </a:cubicBezTo>
                <a:cubicBezTo>
                  <a:pt x="27072" y="22617"/>
                  <a:pt x="27133" y="22374"/>
                  <a:pt x="27193" y="22192"/>
                </a:cubicBezTo>
                <a:close/>
                <a:moveTo>
                  <a:pt x="19203" y="23893"/>
                </a:moveTo>
                <a:cubicBezTo>
                  <a:pt x="19203" y="23954"/>
                  <a:pt x="19203" y="23985"/>
                  <a:pt x="19203" y="24045"/>
                </a:cubicBezTo>
                <a:lnTo>
                  <a:pt x="19203" y="24076"/>
                </a:lnTo>
                <a:lnTo>
                  <a:pt x="19142" y="24106"/>
                </a:lnTo>
                <a:lnTo>
                  <a:pt x="19112" y="24106"/>
                </a:lnTo>
                <a:lnTo>
                  <a:pt x="19203" y="23893"/>
                </a:lnTo>
                <a:close/>
                <a:moveTo>
                  <a:pt x="16256" y="20794"/>
                </a:moveTo>
                <a:cubicBezTo>
                  <a:pt x="16195" y="20885"/>
                  <a:pt x="16134" y="20946"/>
                  <a:pt x="16104" y="21037"/>
                </a:cubicBezTo>
                <a:lnTo>
                  <a:pt x="15526" y="21979"/>
                </a:lnTo>
                <a:lnTo>
                  <a:pt x="15010" y="22769"/>
                </a:lnTo>
                <a:cubicBezTo>
                  <a:pt x="14767" y="23164"/>
                  <a:pt x="14554" y="23498"/>
                  <a:pt x="14281" y="23863"/>
                </a:cubicBezTo>
                <a:cubicBezTo>
                  <a:pt x="14220" y="23954"/>
                  <a:pt x="14129" y="24045"/>
                  <a:pt x="14038" y="24136"/>
                </a:cubicBezTo>
                <a:lnTo>
                  <a:pt x="13946" y="24136"/>
                </a:lnTo>
                <a:cubicBezTo>
                  <a:pt x="13946" y="24106"/>
                  <a:pt x="13977" y="24076"/>
                  <a:pt x="13977" y="24045"/>
                </a:cubicBezTo>
                <a:lnTo>
                  <a:pt x="14007" y="24045"/>
                </a:lnTo>
                <a:lnTo>
                  <a:pt x="14281" y="23711"/>
                </a:lnTo>
                <a:cubicBezTo>
                  <a:pt x="14311" y="23681"/>
                  <a:pt x="14341" y="23620"/>
                  <a:pt x="14402" y="23590"/>
                </a:cubicBezTo>
                <a:lnTo>
                  <a:pt x="14615" y="23286"/>
                </a:lnTo>
                <a:cubicBezTo>
                  <a:pt x="14706" y="23195"/>
                  <a:pt x="14767" y="23073"/>
                  <a:pt x="14858" y="22952"/>
                </a:cubicBezTo>
                <a:cubicBezTo>
                  <a:pt x="14979" y="22739"/>
                  <a:pt x="15101" y="22526"/>
                  <a:pt x="15192" y="22283"/>
                </a:cubicBezTo>
                <a:cubicBezTo>
                  <a:pt x="15223" y="22192"/>
                  <a:pt x="15283" y="22070"/>
                  <a:pt x="15314" y="21949"/>
                </a:cubicBezTo>
                <a:cubicBezTo>
                  <a:pt x="15314" y="21858"/>
                  <a:pt x="15314" y="21767"/>
                  <a:pt x="15344" y="21675"/>
                </a:cubicBezTo>
                <a:lnTo>
                  <a:pt x="15374" y="21615"/>
                </a:lnTo>
                <a:cubicBezTo>
                  <a:pt x="15435" y="21615"/>
                  <a:pt x="15496" y="21584"/>
                  <a:pt x="15526" y="21524"/>
                </a:cubicBezTo>
                <a:lnTo>
                  <a:pt x="15557" y="21463"/>
                </a:lnTo>
                <a:lnTo>
                  <a:pt x="15617" y="21463"/>
                </a:lnTo>
                <a:cubicBezTo>
                  <a:pt x="15678" y="21432"/>
                  <a:pt x="15709" y="21402"/>
                  <a:pt x="15739" y="21372"/>
                </a:cubicBezTo>
                <a:cubicBezTo>
                  <a:pt x="15830" y="21220"/>
                  <a:pt x="15921" y="21068"/>
                  <a:pt x="16043" y="20916"/>
                </a:cubicBezTo>
                <a:lnTo>
                  <a:pt x="16134" y="20794"/>
                </a:lnTo>
                <a:close/>
                <a:moveTo>
                  <a:pt x="7201" y="22283"/>
                </a:moveTo>
                <a:cubicBezTo>
                  <a:pt x="7141" y="22374"/>
                  <a:pt x="7110" y="22465"/>
                  <a:pt x="7050" y="22557"/>
                </a:cubicBezTo>
                <a:cubicBezTo>
                  <a:pt x="7050" y="22587"/>
                  <a:pt x="7019" y="22617"/>
                  <a:pt x="7019" y="22648"/>
                </a:cubicBezTo>
                <a:cubicBezTo>
                  <a:pt x="6928" y="22769"/>
                  <a:pt x="6837" y="22891"/>
                  <a:pt x="6746" y="23012"/>
                </a:cubicBezTo>
                <a:lnTo>
                  <a:pt x="6472" y="23498"/>
                </a:lnTo>
                <a:cubicBezTo>
                  <a:pt x="6412" y="23590"/>
                  <a:pt x="6351" y="23711"/>
                  <a:pt x="6320" y="23802"/>
                </a:cubicBezTo>
                <a:cubicBezTo>
                  <a:pt x="6260" y="23924"/>
                  <a:pt x="6229" y="23954"/>
                  <a:pt x="6199" y="24045"/>
                </a:cubicBezTo>
                <a:cubicBezTo>
                  <a:pt x="6124" y="24120"/>
                  <a:pt x="6049" y="24175"/>
                  <a:pt x="5974" y="24243"/>
                </a:cubicBezTo>
                <a:lnTo>
                  <a:pt x="5974" y="24243"/>
                </a:lnTo>
                <a:cubicBezTo>
                  <a:pt x="6005" y="24190"/>
                  <a:pt x="6026" y="24148"/>
                  <a:pt x="6047" y="24106"/>
                </a:cubicBezTo>
                <a:cubicBezTo>
                  <a:pt x="6138" y="23954"/>
                  <a:pt x="6229" y="23802"/>
                  <a:pt x="6320" y="23650"/>
                </a:cubicBezTo>
                <a:cubicBezTo>
                  <a:pt x="6472" y="23377"/>
                  <a:pt x="6624" y="23103"/>
                  <a:pt x="6776" y="22830"/>
                </a:cubicBezTo>
                <a:lnTo>
                  <a:pt x="7080" y="22313"/>
                </a:lnTo>
                <a:cubicBezTo>
                  <a:pt x="7110" y="22283"/>
                  <a:pt x="7171" y="22283"/>
                  <a:pt x="7201" y="22283"/>
                </a:cubicBezTo>
                <a:close/>
                <a:moveTo>
                  <a:pt x="17440" y="24106"/>
                </a:moveTo>
                <a:lnTo>
                  <a:pt x="17440" y="24167"/>
                </a:lnTo>
                <a:cubicBezTo>
                  <a:pt x="17440" y="24197"/>
                  <a:pt x="17440" y="24228"/>
                  <a:pt x="17440" y="24288"/>
                </a:cubicBezTo>
                <a:lnTo>
                  <a:pt x="17349" y="24288"/>
                </a:lnTo>
                <a:lnTo>
                  <a:pt x="17076" y="24197"/>
                </a:lnTo>
                <a:lnTo>
                  <a:pt x="17440" y="24106"/>
                </a:lnTo>
                <a:close/>
                <a:moveTo>
                  <a:pt x="26357" y="24157"/>
                </a:moveTo>
                <a:cubicBezTo>
                  <a:pt x="26332" y="24202"/>
                  <a:pt x="26307" y="24247"/>
                  <a:pt x="26282" y="24288"/>
                </a:cubicBezTo>
                <a:lnTo>
                  <a:pt x="26357" y="24157"/>
                </a:lnTo>
                <a:close/>
                <a:moveTo>
                  <a:pt x="31994" y="22344"/>
                </a:moveTo>
                <a:lnTo>
                  <a:pt x="31994" y="22344"/>
                </a:lnTo>
                <a:cubicBezTo>
                  <a:pt x="31933" y="22496"/>
                  <a:pt x="31842" y="22678"/>
                  <a:pt x="31751" y="22830"/>
                </a:cubicBezTo>
                <a:lnTo>
                  <a:pt x="31629" y="23134"/>
                </a:lnTo>
                <a:cubicBezTo>
                  <a:pt x="31568" y="23195"/>
                  <a:pt x="31538" y="23286"/>
                  <a:pt x="31508" y="23346"/>
                </a:cubicBezTo>
                <a:cubicBezTo>
                  <a:pt x="31447" y="23529"/>
                  <a:pt x="31356" y="23681"/>
                  <a:pt x="31295" y="23863"/>
                </a:cubicBezTo>
                <a:cubicBezTo>
                  <a:pt x="31234" y="24015"/>
                  <a:pt x="31173" y="24136"/>
                  <a:pt x="31113" y="24288"/>
                </a:cubicBezTo>
                <a:lnTo>
                  <a:pt x="31113" y="24258"/>
                </a:lnTo>
                <a:lnTo>
                  <a:pt x="31052" y="24197"/>
                </a:lnTo>
                <a:cubicBezTo>
                  <a:pt x="31052" y="24167"/>
                  <a:pt x="31022" y="24167"/>
                  <a:pt x="30991" y="24136"/>
                </a:cubicBezTo>
                <a:lnTo>
                  <a:pt x="30961" y="24106"/>
                </a:lnTo>
                <a:cubicBezTo>
                  <a:pt x="30991" y="24015"/>
                  <a:pt x="31052" y="23924"/>
                  <a:pt x="31082" y="23802"/>
                </a:cubicBezTo>
                <a:lnTo>
                  <a:pt x="31386" y="23225"/>
                </a:lnTo>
                <a:lnTo>
                  <a:pt x="31477" y="23073"/>
                </a:lnTo>
                <a:lnTo>
                  <a:pt x="31781" y="22678"/>
                </a:lnTo>
                <a:cubicBezTo>
                  <a:pt x="31842" y="22557"/>
                  <a:pt x="31933" y="22465"/>
                  <a:pt x="31994" y="22344"/>
                </a:cubicBezTo>
                <a:close/>
                <a:moveTo>
                  <a:pt x="32085" y="24167"/>
                </a:moveTo>
                <a:cubicBezTo>
                  <a:pt x="32052" y="24217"/>
                  <a:pt x="32018" y="24267"/>
                  <a:pt x="31980" y="24317"/>
                </a:cubicBezTo>
                <a:lnTo>
                  <a:pt x="31980" y="24317"/>
                </a:lnTo>
                <a:lnTo>
                  <a:pt x="32085" y="24167"/>
                </a:lnTo>
                <a:close/>
                <a:moveTo>
                  <a:pt x="13065" y="24136"/>
                </a:moveTo>
                <a:cubicBezTo>
                  <a:pt x="13065" y="24167"/>
                  <a:pt x="13065" y="24228"/>
                  <a:pt x="13065" y="24258"/>
                </a:cubicBezTo>
                <a:cubicBezTo>
                  <a:pt x="13035" y="24288"/>
                  <a:pt x="13005" y="24319"/>
                  <a:pt x="12974" y="24319"/>
                </a:cubicBezTo>
                <a:lnTo>
                  <a:pt x="12974" y="24228"/>
                </a:lnTo>
                <a:lnTo>
                  <a:pt x="13065" y="24136"/>
                </a:lnTo>
                <a:close/>
                <a:moveTo>
                  <a:pt x="5956" y="24288"/>
                </a:moveTo>
                <a:lnTo>
                  <a:pt x="5925" y="24349"/>
                </a:lnTo>
                <a:lnTo>
                  <a:pt x="5925" y="24319"/>
                </a:lnTo>
                <a:cubicBezTo>
                  <a:pt x="5932" y="24308"/>
                  <a:pt x="5939" y="24298"/>
                  <a:pt x="5945" y="24288"/>
                </a:cubicBezTo>
                <a:close/>
                <a:moveTo>
                  <a:pt x="26525" y="20339"/>
                </a:moveTo>
                <a:lnTo>
                  <a:pt x="26525" y="20339"/>
                </a:lnTo>
                <a:cubicBezTo>
                  <a:pt x="26464" y="20430"/>
                  <a:pt x="26403" y="20521"/>
                  <a:pt x="26312" y="20612"/>
                </a:cubicBezTo>
                <a:lnTo>
                  <a:pt x="26100" y="20916"/>
                </a:lnTo>
                <a:cubicBezTo>
                  <a:pt x="26039" y="21007"/>
                  <a:pt x="26008" y="21098"/>
                  <a:pt x="25948" y="21189"/>
                </a:cubicBezTo>
                <a:lnTo>
                  <a:pt x="25765" y="21493"/>
                </a:lnTo>
                <a:cubicBezTo>
                  <a:pt x="25765" y="21493"/>
                  <a:pt x="25735" y="21524"/>
                  <a:pt x="25735" y="21524"/>
                </a:cubicBezTo>
                <a:lnTo>
                  <a:pt x="25613" y="21736"/>
                </a:lnTo>
                <a:cubicBezTo>
                  <a:pt x="25522" y="21918"/>
                  <a:pt x="25401" y="22101"/>
                  <a:pt x="25310" y="22283"/>
                </a:cubicBezTo>
                <a:lnTo>
                  <a:pt x="24975" y="23012"/>
                </a:lnTo>
                <a:cubicBezTo>
                  <a:pt x="24945" y="23073"/>
                  <a:pt x="24915" y="23134"/>
                  <a:pt x="24884" y="23195"/>
                </a:cubicBezTo>
                <a:lnTo>
                  <a:pt x="24702" y="23650"/>
                </a:lnTo>
                <a:cubicBezTo>
                  <a:pt x="24672" y="23650"/>
                  <a:pt x="24611" y="23650"/>
                  <a:pt x="24580" y="23681"/>
                </a:cubicBezTo>
                <a:lnTo>
                  <a:pt x="24550" y="23711"/>
                </a:lnTo>
                <a:lnTo>
                  <a:pt x="24459" y="23772"/>
                </a:lnTo>
                <a:lnTo>
                  <a:pt x="24368" y="23863"/>
                </a:lnTo>
                <a:lnTo>
                  <a:pt x="24277" y="23985"/>
                </a:lnTo>
                <a:cubicBezTo>
                  <a:pt x="24246" y="23985"/>
                  <a:pt x="24216" y="24015"/>
                  <a:pt x="24155" y="24015"/>
                </a:cubicBezTo>
                <a:lnTo>
                  <a:pt x="24094" y="24076"/>
                </a:lnTo>
                <a:lnTo>
                  <a:pt x="24003" y="24106"/>
                </a:lnTo>
                <a:cubicBezTo>
                  <a:pt x="23973" y="24136"/>
                  <a:pt x="23942" y="24197"/>
                  <a:pt x="23912" y="24228"/>
                </a:cubicBezTo>
                <a:cubicBezTo>
                  <a:pt x="23882" y="24258"/>
                  <a:pt x="23851" y="24288"/>
                  <a:pt x="23821" y="24319"/>
                </a:cubicBezTo>
                <a:lnTo>
                  <a:pt x="23790" y="24349"/>
                </a:lnTo>
                <a:lnTo>
                  <a:pt x="23790" y="24319"/>
                </a:lnTo>
                <a:lnTo>
                  <a:pt x="23790" y="24288"/>
                </a:lnTo>
                <a:cubicBezTo>
                  <a:pt x="24094" y="23802"/>
                  <a:pt x="24368" y="23286"/>
                  <a:pt x="24641" y="22739"/>
                </a:cubicBezTo>
                <a:cubicBezTo>
                  <a:pt x="24854" y="22344"/>
                  <a:pt x="25067" y="21979"/>
                  <a:pt x="25249" y="21584"/>
                </a:cubicBezTo>
                <a:lnTo>
                  <a:pt x="25249" y="21615"/>
                </a:lnTo>
                <a:lnTo>
                  <a:pt x="25431" y="21220"/>
                </a:lnTo>
                <a:cubicBezTo>
                  <a:pt x="25462" y="21159"/>
                  <a:pt x="25492" y="21098"/>
                  <a:pt x="25522" y="21037"/>
                </a:cubicBezTo>
                <a:lnTo>
                  <a:pt x="25522" y="21007"/>
                </a:lnTo>
                <a:lnTo>
                  <a:pt x="25553" y="21007"/>
                </a:lnTo>
                <a:cubicBezTo>
                  <a:pt x="25613" y="21037"/>
                  <a:pt x="25674" y="21068"/>
                  <a:pt x="25735" y="21068"/>
                </a:cubicBezTo>
                <a:cubicBezTo>
                  <a:pt x="25826" y="21068"/>
                  <a:pt x="25887" y="20977"/>
                  <a:pt x="25948" y="20916"/>
                </a:cubicBezTo>
                <a:lnTo>
                  <a:pt x="26100" y="20794"/>
                </a:lnTo>
                <a:lnTo>
                  <a:pt x="26312" y="20551"/>
                </a:lnTo>
                <a:lnTo>
                  <a:pt x="26525" y="20339"/>
                </a:lnTo>
                <a:close/>
                <a:moveTo>
                  <a:pt x="46213" y="24136"/>
                </a:moveTo>
                <a:lnTo>
                  <a:pt x="46091" y="24379"/>
                </a:lnTo>
                <a:lnTo>
                  <a:pt x="46122" y="24258"/>
                </a:lnTo>
                <a:cubicBezTo>
                  <a:pt x="46122" y="24258"/>
                  <a:pt x="46152" y="24197"/>
                  <a:pt x="46183" y="24136"/>
                </a:cubicBezTo>
                <a:close/>
                <a:moveTo>
                  <a:pt x="11394" y="23802"/>
                </a:moveTo>
                <a:lnTo>
                  <a:pt x="11364" y="23863"/>
                </a:lnTo>
                <a:cubicBezTo>
                  <a:pt x="11303" y="23924"/>
                  <a:pt x="11242" y="24015"/>
                  <a:pt x="11182" y="24076"/>
                </a:cubicBezTo>
                <a:lnTo>
                  <a:pt x="10969" y="24379"/>
                </a:lnTo>
                <a:lnTo>
                  <a:pt x="10817" y="24379"/>
                </a:lnTo>
                <a:cubicBezTo>
                  <a:pt x="10908" y="24319"/>
                  <a:pt x="10969" y="24228"/>
                  <a:pt x="11060" y="24136"/>
                </a:cubicBezTo>
                <a:lnTo>
                  <a:pt x="11303" y="23893"/>
                </a:lnTo>
                <a:lnTo>
                  <a:pt x="11394" y="23802"/>
                </a:lnTo>
                <a:close/>
                <a:moveTo>
                  <a:pt x="20722" y="24288"/>
                </a:moveTo>
                <a:lnTo>
                  <a:pt x="20661" y="24410"/>
                </a:lnTo>
                <a:lnTo>
                  <a:pt x="20631" y="24379"/>
                </a:lnTo>
                <a:lnTo>
                  <a:pt x="20722" y="24288"/>
                </a:lnTo>
                <a:close/>
                <a:moveTo>
                  <a:pt x="33027" y="21372"/>
                </a:moveTo>
                <a:lnTo>
                  <a:pt x="33027" y="21402"/>
                </a:lnTo>
                <a:cubicBezTo>
                  <a:pt x="32905" y="21615"/>
                  <a:pt x="32784" y="21797"/>
                  <a:pt x="32693" y="22010"/>
                </a:cubicBezTo>
                <a:lnTo>
                  <a:pt x="32358" y="22617"/>
                </a:lnTo>
                <a:lnTo>
                  <a:pt x="32267" y="22830"/>
                </a:lnTo>
                <a:cubicBezTo>
                  <a:pt x="32206" y="22982"/>
                  <a:pt x="32146" y="23103"/>
                  <a:pt x="32085" y="23255"/>
                </a:cubicBezTo>
                <a:cubicBezTo>
                  <a:pt x="32024" y="23377"/>
                  <a:pt x="31963" y="23529"/>
                  <a:pt x="31933" y="23620"/>
                </a:cubicBezTo>
                <a:cubicBezTo>
                  <a:pt x="31933" y="23681"/>
                  <a:pt x="31903" y="23711"/>
                  <a:pt x="31872" y="23741"/>
                </a:cubicBezTo>
                <a:lnTo>
                  <a:pt x="31842" y="23802"/>
                </a:lnTo>
                <a:cubicBezTo>
                  <a:pt x="31720" y="23985"/>
                  <a:pt x="31599" y="24197"/>
                  <a:pt x="31477" y="24349"/>
                </a:cubicBezTo>
                <a:lnTo>
                  <a:pt x="31417" y="24410"/>
                </a:lnTo>
                <a:cubicBezTo>
                  <a:pt x="31477" y="24258"/>
                  <a:pt x="31538" y="24106"/>
                  <a:pt x="31599" y="23954"/>
                </a:cubicBezTo>
                <a:cubicBezTo>
                  <a:pt x="31720" y="23711"/>
                  <a:pt x="31812" y="23468"/>
                  <a:pt x="31933" y="23255"/>
                </a:cubicBezTo>
                <a:lnTo>
                  <a:pt x="32146" y="22800"/>
                </a:lnTo>
                <a:cubicBezTo>
                  <a:pt x="32237" y="22648"/>
                  <a:pt x="32298" y="22496"/>
                  <a:pt x="32358" y="22344"/>
                </a:cubicBezTo>
                <a:cubicBezTo>
                  <a:pt x="32450" y="22283"/>
                  <a:pt x="32480" y="22192"/>
                  <a:pt x="32541" y="22101"/>
                </a:cubicBezTo>
                <a:lnTo>
                  <a:pt x="32541" y="22101"/>
                </a:lnTo>
                <a:lnTo>
                  <a:pt x="32510" y="22131"/>
                </a:lnTo>
                <a:lnTo>
                  <a:pt x="32662" y="21858"/>
                </a:lnTo>
                <a:cubicBezTo>
                  <a:pt x="32693" y="21797"/>
                  <a:pt x="32753" y="21767"/>
                  <a:pt x="32784" y="21706"/>
                </a:cubicBezTo>
                <a:lnTo>
                  <a:pt x="32814" y="21645"/>
                </a:lnTo>
                <a:lnTo>
                  <a:pt x="32875" y="21584"/>
                </a:lnTo>
                <a:lnTo>
                  <a:pt x="32905" y="21554"/>
                </a:lnTo>
                <a:lnTo>
                  <a:pt x="32936" y="21524"/>
                </a:lnTo>
                <a:lnTo>
                  <a:pt x="32936" y="21493"/>
                </a:lnTo>
                <a:lnTo>
                  <a:pt x="32966" y="21432"/>
                </a:lnTo>
                <a:lnTo>
                  <a:pt x="32996" y="21402"/>
                </a:lnTo>
                <a:cubicBezTo>
                  <a:pt x="32996" y="21372"/>
                  <a:pt x="33027" y="21372"/>
                  <a:pt x="33027" y="21372"/>
                </a:cubicBezTo>
                <a:close/>
                <a:moveTo>
                  <a:pt x="46973" y="24045"/>
                </a:moveTo>
                <a:lnTo>
                  <a:pt x="46790" y="24410"/>
                </a:lnTo>
                <a:cubicBezTo>
                  <a:pt x="46821" y="24319"/>
                  <a:pt x="46851" y="24228"/>
                  <a:pt x="46881" y="24136"/>
                </a:cubicBezTo>
                <a:lnTo>
                  <a:pt x="46973" y="24045"/>
                </a:lnTo>
                <a:close/>
                <a:moveTo>
                  <a:pt x="4133" y="23985"/>
                </a:moveTo>
                <a:cubicBezTo>
                  <a:pt x="4285" y="24167"/>
                  <a:pt x="4437" y="24319"/>
                  <a:pt x="4619" y="24471"/>
                </a:cubicBezTo>
                <a:lnTo>
                  <a:pt x="4619" y="24501"/>
                </a:lnTo>
                <a:cubicBezTo>
                  <a:pt x="4467" y="24379"/>
                  <a:pt x="4315" y="24258"/>
                  <a:pt x="4194" y="24106"/>
                </a:cubicBezTo>
                <a:lnTo>
                  <a:pt x="4163" y="24045"/>
                </a:lnTo>
                <a:lnTo>
                  <a:pt x="4133" y="23985"/>
                </a:lnTo>
                <a:close/>
                <a:moveTo>
                  <a:pt x="26646" y="20825"/>
                </a:moveTo>
                <a:lnTo>
                  <a:pt x="26646" y="20825"/>
                </a:lnTo>
                <a:cubicBezTo>
                  <a:pt x="26616" y="20946"/>
                  <a:pt x="26555" y="21098"/>
                  <a:pt x="26495" y="21250"/>
                </a:cubicBezTo>
                <a:cubicBezTo>
                  <a:pt x="26434" y="21372"/>
                  <a:pt x="26403" y="21493"/>
                  <a:pt x="26343" y="21615"/>
                </a:cubicBezTo>
                <a:lnTo>
                  <a:pt x="26191" y="21918"/>
                </a:lnTo>
                <a:cubicBezTo>
                  <a:pt x="26130" y="22040"/>
                  <a:pt x="26069" y="22192"/>
                  <a:pt x="26008" y="22313"/>
                </a:cubicBezTo>
                <a:cubicBezTo>
                  <a:pt x="25917" y="22465"/>
                  <a:pt x="25796" y="22708"/>
                  <a:pt x="25705" y="22891"/>
                </a:cubicBezTo>
                <a:cubicBezTo>
                  <a:pt x="25613" y="23073"/>
                  <a:pt x="25553" y="23225"/>
                  <a:pt x="25462" y="23377"/>
                </a:cubicBezTo>
                <a:cubicBezTo>
                  <a:pt x="25310" y="23681"/>
                  <a:pt x="25127" y="23954"/>
                  <a:pt x="24975" y="24258"/>
                </a:cubicBezTo>
                <a:lnTo>
                  <a:pt x="24793" y="24531"/>
                </a:lnTo>
                <a:cubicBezTo>
                  <a:pt x="24823" y="24440"/>
                  <a:pt x="24854" y="24349"/>
                  <a:pt x="24884" y="24258"/>
                </a:cubicBezTo>
                <a:cubicBezTo>
                  <a:pt x="24915" y="24167"/>
                  <a:pt x="24975" y="23985"/>
                  <a:pt x="25036" y="23863"/>
                </a:cubicBezTo>
                <a:cubicBezTo>
                  <a:pt x="25127" y="23650"/>
                  <a:pt x="25188" y="23407"/>
                  <a:pt x="25279" y="23195"/>
                </a:cubicBezTo>
                <a:lnTo>
                  <a:pt x="25674" y="22435"/>
                </a:lnTo>
                <a:cubicBezTo>
                  <a:pt x="25705" y="22344"/>
                  <a:pt x="25765" y="22283"/>
                  <a:pt x="25796" y="22192"/>
                </a:cubicBezTo>
                <a:lnTo>
                  <a:pt x="26069" y="21736"/>
                </a:lnTo>
                <a:cubicBezTo>
                  <a:pt x="26100" y="21645"/>
                  <a:pt x="26160" y="21554"/>
                  <a:pt x="26221" y="21493"/>
                </a:cubicBezTo>
                <a:lnTo>
                  <a:pt x="26434" y="21098"/>
                </a:lnTo>
                <a:cubicBezTo>
                  <a:pt x="26464" y="21068"/>
                  <a:pt x="26495" y="21007"/>
                  <a:pt x="26525" y="20977"/>
                </a:cubicBezTo>
                <a:cubicBezTo>
                  <a:pt x="26555" y="20916"/>
                  <a:pt x="26586" y="20885"/>
                  <a:pt x="26646" y="20825"/>
                </a:cubicBezTo>
                <a:close/>
                <a:moveTo>
                  <a:pt x="35913" y="23225"/>
                </a:moveTo>
                <a:lnTo>
                  <a:pt x="35913" y="23225"/>
                </a:lnTo>
                <a:cubicBezTo>
                  <a:pt x="35792" y="23468"/>
                  <a:pt x="35701" y="23711"/>
                  <a:pt x="35579" y="23954"/>
                </a:cubicBezTo>
                <a:cubicBezTo>
                  <a:pt x="35488" y="24106"/>
                  <a:pt x="35427" y="24228"/>
                  <a:pt x="35336" y="24379"/>
                </a:cubicBezTo>
                <a:cubicBezTo>
                  <a:pt x="35245" y="24501"/>
                  <a:pt x="35214" y="24592"/>
                  <a:pt x="35154" y="24683"/>
                </a:cubicBezTo>
                <a:lnTo>
                  <a:pt x="35093" y="24653"/>
                </a:lnTo>
                <a:lnTo>
                  <a:pt x="35093" y="24623"/>
                </a:lnTo>
                <a:cubicBezTo>
                  <a:pt x="35093" y="24592"/>
                  <a:pt x="35123" y="24562"/>
                  <a:pt x="35123" y="24531"/>
                </a:cubicBezTo>
                <a:cubicBezTo>
                  <a:pt x="35154" y="24501"/>
                  <a:pt x="35214" y="24379"/>
                  <a:pt x="35245" y="24319"/>
                </a:cubicBezTo>
                <a:cubicBezTo>
                  <a:pt x="35336" y="24136"/>
                  <a:pt x="35427" y="23985"/>
                  <a:pt x="35518" y="23802"/>
                </a:cubicBezTo>
                <a:cubicBezTo>
                  <a:pt x="35640" y="23650"/>
                  <a:pt x="35792" y="23438"/>
                  <a:pt x="35913" y="23225"/>
                </a:cubicBezTo>
                <a:close/>
                <a:moveTo>
                  <a:pt x="45362" y="23711"/>
                </a:moveTo>
                <a:lnTo>
                  <a:pt x="45362" y="23772"/>
                </a:lnTo>
                <a:lnTo>
                  <a:pt x="45362" y="23802"/>
                </a:lnTo>
                <a:cubicBezTo>
                  <a:pt x="45393" y="23833"/>
                  <a:pt x="45393" y="23863"/>
                  <a:pt x="45423" y="23863"/>
                </a:cubicBezTo>
                <a:cubicBezTo>
                  <a:pt x="45453" y="23893"/>
                  <a:pt x="45484" y="23924"/>
                  <a:pt x="45514" y="23954"/>
                </a:cubicBezTo>
                <a:lnTo>
                  <a:pt x="45484" y="24015"/>
                </a:lnTo>
                <a:lnTo>
                  <a:pt x="45301" y="24197"/>
                </a:lnTo>
                <a:cubicBezTo>
                  <a:pt x="45241" y="24288"/>
                  <a:pt x="45150" y="24410"/>
                  <a:pt x="45058" y="24501"/>
                </a:cubicBezTo>
                <a:lnTo>
                  <a:pt x="45089" y="24501"/>
                </a:lnTo>
                <a:cubicBezTo>
                  <a:pt x="45028" y="24562"/>
                  <a:pt x="44967" y="24623"/>
                  <a:pt x="44906" y="24714"/>
                </a:cubicBezTo>
                <a:cubicBezTo>
                  <a:pt x="44876" y="24683"/>
                  <a:pt x="44876" y="24653"/>
                  <a:pt x="44876" y="24653"/>
                </a:cubicBezTo>
                <a:cubicBezTo>
                  <a:pt x="44846" y="24623"/>
                  <a:pt x="44815" y="24623"/>
                  <a:pt x="44815" y="24592"/>
                </a:cubicBezTo>
                <a:lnTo>
                  <a:pt x="44846" y="24531"/>
                </a:lnTo>
                <a:cubicBezTo>
                  <a:pt x="44937" y="24410"/>
                  <a:pt x="45028" y="24288"/>
                  <a:pt x="45119" y="24167"/>
                </a:cubicBezTo>
                <a:cubicBezTo>
                  <a:pt x="45210" y="24045"/>
                  <a:pt x="45301" y="23863"/>
                  <a:pt x="45362" y="23711"/>
                </a:cubicBezTo>
                <a:close/>
                <a:moveTo>
                  <a:pt x="5227" y="24683"/>
                </a:moveTo>
                <a:lnTo>
                  <a:pt x="5257" y="24744"/>
                </a:lnTo>
                <a:lnTo>
                  <a:pt x="5196" y="24714"/>
                </a:lnTo>
                <a:lnTo>
                  <a:pt x="5166" y="24683"/>
                </a:lnTo>
                <a:close/>
                <a:moveTo>
                  <a:pt x="9116" y="23316"/>
                </a:moveTo>
                <a:lnTo>
                  <a:pt x="9116" y="23316"/>
                </a:lnTo>
                <a:cubicBezTo>
                  <a:pt x="8994" y="23529"/>
                  <a:pt x="8903" y="23711"/>
                  <a:pt x="8781" y="23924"/>
                </a:cubicBezTo>
                <a:cubicBezTo>
                  <a:pt x="8660" y="24106"/>
                  <a:pt x="8538" y="24379"/>
                  <a:pt x="8386" y="24592"/>
                </a:cubicBezTo>
                <a:lnTo>
                  <a:pt x="8356" y="24683"/>
                </a:lnTo>
                <a:lnTo>
                  <a:pt x="8143" y="24805"/>
                </a:lnTo>
                <a:cubicBezTo>
                  <a:pt x="8174" y="24683"/>
                  <a:pt x="8234" y="24562"/>
                  <a:pt x="8295" y="24440"/>
                </a:cubicBezTo>
                <a:cubicBezTo>
                  <a:pt x="8295" y="24410"/>
                  <a:pt x="8326" y="24349"/>
                  <a:pt x="8326" y="24319"/>
                </a:cubicBezTo>
                <a:lnTo>
                  <a:pt x="8508" y="24045"/>
                </a:lnTo>
                <a:lnTo>
                  <a:pt x="8751" y="23711"/>
                </a:lnTo>
                <a:cubicBezTo>
                  <a:pt x="8873" y="23590"/>
                  <a:pt x="8994" y="23438"/>
                  <a:pt x="9116" y="23316"/>
                </a:cubicBezTo>
                <a:close/>
                <a:moveTo>
                  <a:pt x="29411" y="22435"/>
                </a:moveTo>
                <a:lnTo>
                  <a:pt x="29290" y="22708"/>
                </a:lnTo>
                <a:cubicBezTo>
                  <a:pt x="29168" y="22952"/>
                  <a:pt x="29047" y="23195"/>
                  <a:pt x="28956" y="23468"/>
                </a:cubicBezTo>
                <a:cubicBezTo>
                  <a:pt x="28895" y="23529"/>
                  <a:pt x="28864" y="23559"/>
                  <a:pt x="28834" y="23620"/>
                </a:cubicBezTo>
                <a:lnTo>
                  <a:pt x="28409" y="24197"/>
                </a:lnTo>
                <a:lnTo>
                  <a:pt x="28044" y="24683"/>
                </a:lnTo>
                <a:lnTo>
                  <a:pt x="27862" y="24896"/>
                </a:lnTo>
                <a:cubicBezTo>
                  <a:pt x="27862" y="24835"/>
                  <a:pt x="27892" y="24805"/>
                  <a:pt x="27892" y="24774"/>
                </a:cubicBezTo>
                <a:cubicBezTo>
                  <a:pt x="27953" y="24623"/>
                  <a:pt x="28044" y="24471"/>
                  <a:pt x="28105" y="24319"/>
                </a:cubicBezTo>
                <a:cubicBezTo>
                  <a:pt x="28105" y="24288"/>
                  <a:pt x="28135" y="24258"/>
                  <a:pt x="28135" y="24228"/>
                </a:cubicBezTo>
                <a:cubicBezTo>
                  <a:pt x="28257" y="24106"/>
                  <a:pt x="28348" y="23985"/>
                  <a:pt x="28439" y="23863"/>
                </a:cubicBezTo>
                <a:lnTo>
                  <a:pt x="28621" y="23620"/>
                </a:lnTo>
                <a:lnTo>
                  <a:pt x="28773" y="23377"/>
                </a:lnTo>
                <a:lnTo>
                  <a:pt x="28986" y="23103"/>
                </a:lnTo>
                <a:cubicBezTo>
                  <a:pt x="29016" y="23043"/>
                  <a:pt x="29077" y="22982"/>
                  <a:pt x="29107" y="22921"/>
                </a:cubicBezTo>
                <a:lnTo>
                  <a:pt x="29320" y="22587"/>
                </a:lnTo>
                <a:lnTo>
                  <a:pt x="29320" y="22557"/>
                </a:lnTo>
                <a:lnTo>
                  <a:pt x="29411" y="22435"/>
                </a:lnTo>
                <a:close/>
                <a:moveTo>
                  <a:pt x="30778" y="24501"/>
                </a:moveTo>
                <a:cubicBezTo>
                  <a:pt x="30809" y="24531"/>
                  <a:pt x="30809" y="24562"/>
                  <a:pt x="30809" y="24592"/>
                </a:cubicBezTo>
                <a:cubicBezTo>
                  <a:pt x="30809" y="24623"/>
                  <a:pt x="30809" y="24653"/>
                  <a:pt x="30809" y="24683"/>
                </a:cubicBezTo>
                <a:lnTo>
                  <a:pt x="30809" y="24714"/>
                </a:lnTo>
                <a:cubicBezTo>
                  <a:pt x="30748" y="24774"/>
                  <a:pt x="30687" y="24896"/>
                  <a:pt x="30596" y="24987"/>
                </a:cubicBezTo>
                <a:lnTo>
                  <a:pt x="30566" y="24987"/>
                </a:lnTo>
                <a:cubicBezTo>
                  <a:pt x="30627" y="24835"/>
                  <a:pt x="30687" y="24653"/>
                  <a:pt x="30778" y="24501"/>
                </a:cubicBezTo>
                <a:close/>
                <a:moveTo>
                  <a:pt x="45727" y="24319"/>
                </a:moveTo>
                <a:lnTo>
                  <a:pt x="45727" y="24319"/>
                </a:lnTo>
                <a:cubicBezTo>
                  <a:pt x="45666" y="24471"/>
                  <a:pt x="45605" y="24623"/>
                  <a:pt x="45545" y="24774"/>
                </a:cubicBezTo>
                <a:lnTo>
                  <a:pt x="45514" y="24805"/>
                </a:lnTo>
                <a:lnTo>
                  <a:pt x="45362" y="24926"/>
                </a:lnTo>
                <a:cubicBezTo>
                  <a:pt x="45362" y="24957"/>
                  <a:pt x="45332" y="24987"/>
                  <a:pt x="45301" y="25018"/>
                </a:cubicBezTo>
                <a:cubicBezTo>
                  <a:pt x="45301" y="24987"/>
                  <a:pt x="45271" y="24957"/>
                  <a:pt x="45271" y="24926"/>
                </a:cubicBezTo>
                <a:cubicBezTo>
                  <a:pt x="45246" y="24901"/>
                  <a:pt x="45242" y="24897"/>
                  <a:pt x="45224" y="24879"/>
                </a:cubicBezTo>
                <a:lnTo>
                  <a:pt x="45224" y="24879"/>
                </a:lnTo>
                <a:lnTo>
                  <a:pt x="45362" y="24714"/>
                </a:lnTo>
                <a:lnTo>
                  <a:pt x="45636" y="24410"/>
                </a:lnTo>
                <a:cubicBezTo>
                  <a:pt x="45666" y="24379"/>
                  <a:pt x="45696" y="24349"/>
                  <a:pt x="45727" y="24319"/>
                </a:cubicBezTo>
                <a:close/>
                <a:moveTo>
                  <a:pt x="34911" y="24957"/>
                </a:moveTo>
                <a:lnTo>
                  <a:pt x="34911" y="24987"/>
                </a:lnTo>
                <a:lnTo>
                  <a:pt x="34880" y="25048"/>
                </a:lnTo>
                <a:lnTo>
                  <a:pt x="34911" y="24957"/>
                </a:lnTo>
                <a:close/>
                <a:moveTo>
                  <a:pt x="34303" y="21584"/>
                </a:moveTo>
                <a:lnTo>
                  <a:pt x="34303" y="21584"/>
                </a:lnTo>
                <a:cubicBezTo>
                  <a:pt x="34242" y="21858"/>
                  <a:pt x="34151" y="22131"/>
                  <a:pt x="34060" y="22405"/>
                </a:cubicBezTo>
                <a:cubicBezTo>
                  <a:pt x="33908" y="22708"/>
                  <a:pt x="33786" y="22982"/>
                  <a:pt x="33604" y="23255"/>
                </a:cubicBezTo>
                <a:cubicBezTo>
                  <a:pt x="33452" y="23529"/>
                  <a:pt x="33270" y="23802"/>
                  <a:pt x="33088" y="24076"/>
                </a:cubicBezTo>
                <a:lnTo>
                  <a:pt x="32845" y="24349"/>
                </a:lnTo>
                <a:cubicBezTo>
                  <a:pt x="32784" y="24440"/>
                  <a:pt x="32723" y="24531"/>
                  <a:pt x="32662" y="24592"/>
                </a:cubicBezTo>
                <a:lnTo>
                  <a:pt x="32237" y="25109"/>
                </a:lnTo>
                <a:cubicBezTo>
                  <a:pt x="32267" y="24987"/>
                  <a:pt x="32298" y="24835"/>
                  <a:pt x="32328" y="24744"/>
                </a:cubicBezTo>
                <a:cubicBezTo>
                  <a:pt x="32389" y="24623"/>
                  <a:pt x="32419" y="24531"/>
                  <a:pt x="32450" y="24440"/>
                </a:cubicBezTo>
                <a:lnTo>
                  <a:pt x="32419" y="24440"/>
                </a:lnTo>
                <a:lnTo>
                  <a:pt x="32541" y="24106"/>
                </a:lnTo>
                <a:cubicBezTo>
                  <a:pt x="32723" y="23893"/>
                  <a:pt x="32875" y="23650"/>
                  <a:pt x="33027" y="23407"/>
                </a:cubicBezTo>
                <a:lnTo>
                  <a:pt x="33300" y="23012"/>
                </a:lnTo>
                <a:cubicBezTo>
                  <a:pt x="33422" y="22860"/>
                  <a:pt x="33543" y="22678"/>
                  <a:pt x="33665" y="22496"/>
                </a:cubicBezTo>
                <a:cubicBezTo>
                  <a:pt x="33817" y="22344"/>
                  <a:pt x="33969" y="22101"/>
                  <a:pt x="34090" y="21888"/>
                </a:cubicBezTo>
                <a:lnTo>
                  <a:pt x="34212" y="21736"/>
                </a:lnTo>
                <a:cubicBezTo>
                  <a:pt x="34242" y="21675"/>
                  <a:pt x="34273" y="21645"/>
                  <a:pt x="34303" y="21584"/>
                </a:cubicBezTo>
                <a:close/>
                <a:moveTo>
                  <a:pt x="43904" y="23833"/>
                </a:moveTo>
                <a:cubicBezTo>
                  <a:pt x="43904" y="23863"/>
                  <a:pt x="43904" y="23893"/>
                  <a:pt x="43904" y="23924"/>
                </a:cubicBezTo>
                <a:lnTo>
                  <a:pt x="43873" y="23954"/>
                </a:lnTo>
                <a:cubicBezTo>
                  <a:pt x="43813" y="24106"/>
                  <a:pt x="43782" y="24228"/>
                  <a:pt x="43722" y="24349"/>
                </a:cubicBezTo>
                <a:cubicBezTo>
                  <a:pt x="43661" y="24471"/>
                  <a:pt x="43630" y="24501"/>
                  <a:pt x="43600" y="24562"/>
                </a:cubicBezTo>
                <a:lnTo>
                  <a:pt x="43357" y="25200"/>
                </a:lnTo>
                <a:cubicBezTo>
                  <a:pt x="43357" y="25169"/>
                  <a:pt x="43327" y="25139"/>
                  <a:pt x="43327" y="25109"/>
                </a:cubicBezTo>
                <a:cubicBezTo>
                  <a:pt x="43296" y="25078"/>
                  <a:pt x="43266" y="25048"/>
                  <a:pt x="43235" y="25018"/>
                </a:cubicBezTo>
                <a:lnTo>
                  <a:pt x="43205" y="24987"/>
                </a:lnTo>
                <a:lnTo>
                  <a:pt x="43175" y="24957"/>
                </a:lnTo>
                <a:lnTo>
                  <a:pt x="43114" y="24896"/>
                </a:lnTo>
                <a:cubicBezTo>
                  <a:pt x="43205" y="24805"/>
                  <a:pt x="43266" y="24683"/>
                  <a:pt x="43357" y="24562"/>
                </a:cubicBezTo>
                <a:cubicBezTo>
                  <a:pt x="43387" y="24531"/>
                  <a:pt x="43418" y="24471"/>
                  <a:pt x="43448" y="24410"/>
                </a:cubicBezTo>
                <a:lnTo>
                  <a:pt x="43691" y="24015"/>
                </a:lnTo>
                <a:cubicBezTo>
                  <a:pt x="43722" y="23985"/>
                  <a:pt x="43752" y="23954"/>
                  <a:pt x="43752" y="23893"/>
                </a:cubicBezTo>
                <a:lnTo>
                  <a:pt x="43843" y="23863"/>
                </a:lnTo>
                <a:cubicBezTo>
                  <a:pt x="43873" y="23863"/>
                  <a:pt x="43904" y="23833"/>
                  <a:pt x="43904" y="23833"/>
                </a:cubicBezTo>
                <a:close/>
                <a:moveTo>
                  <a:pt x="44542" y="24258"/>
                </a:moveTo>
                <a:lnTo>
                  <a:pt x="44390" y="24440"/>
                </a:lnTo>
                <a:cubicBezTo>
                  <a:pt x="44268" y="24623"/>
                  <a:pt x="44117" y="24805"/>
                  <a:pt x="43965" y="24957"/>
                </a:cubicBezTo>
                <a:cubicBezTo>
                  <a:pt x="43934" y="25018"/>
                  <a:pt x="43873" y="25048"/>
                  <a:pt x="43843" y="25109"/>
                </a:cubicBezTo>
                <a:lnTo>
                  <a:pt x="43722" y="25200"/>
                </a:lnTo>
                <a:lnTo>
                  <a:pt x="43904" y="24714"/>
                </a:lnTo>
                <a:lnTo>
                  <a:pt x="43995" y="24531"/>
                </a:lnTo>
                <a:lnTo>
                  <a:pt x="44025" y="24562"/>
                </a:lnTo>
                <a:lnTo>
                  <a:pt x="44147" y="24562"/>
                </a:lnTo>
                <a:cubicBezTo>
                  <a:pt x="44208" y="24562"/>
                  <a:pt x="44238" y="24562"/>
                  <a:pt x="44268" y="24531"/>
                </a:cubicBezTo>
                <a:cubicBezTo>
                  <a:pt x="44299" y="24501"/>
                  <a:pt x="44329" y="24501"/>
                  <a:pt x="44360" y="24440"/>
                </a:cubicBezTo>
                <a:lnTo>
                  <a:pt x="44542" y="24258"/>
                </a:lnTo>
                <a:close/>
                <a:moveTo>
                  <a:pt x="23973" y="19701"/>
                </a:moveTo>
                <a:cubicBezTo>
                  <a:pt x="23942" y="19852"/>
                  <a:pt x="23912" y="20004"/>
                  <a:pt x="23882" y="20187"/>
                </a:cubicBezTo>
                <a:cubicBezTo>
                  <a:pt x="23882" y="20339"/>
                  <a:pt x="23882" y="20399"/>
                  <a:pt x="23882" y="20521"/>
                </a:cubicBezTo>
                <a:cubicBezTo>
                  <a:pt x="23882" y="20551"/>
                  <a:pt x="23882" y="20582"/>
                  <a:pt x="23882" y="20582"/>
                </a:cubicBezTo>
                <a:lnTo>
                  <a:pt x="23882" y="20703"/>
                </a:lnTo>
                <a:cubicBezTo>
                  <a:pt x="23912" y="20764"/>
                  <a:pt x="23912" y="20825"/>
                  <a:pt x="23942" y="20855"/>
                </a:cubicBezTo>
                <a:cubicBezTo>
                  <a:pt x="23912" y="20916"/>
                  <a:pt x="23882" y="20946"/>
                  <a:pt x="23851" y="20977"/>
                </a:cubicBezTo>
                <a:lnTo>
                  <a:pt x="23639" y="21372"/>
                </a:lnTo>
                <a:cubicBezTo>
                  <a:pt x="23547" y="21524"/>
                  <a:pt x="23456" y="21706"/>
                  <a:pt x="23365" y="21858"/>
                </a:cubicBezTo>
                <a:lnTo>
                  <a:pt x="22970" y="22617"/>
                </a:lnTo>
                <a:lnTo>
                  <a:pt x="22940" y="22708"/>
                </a:lnTo>
                <a:cubicBezTo>
                  <a:pt x="22909" y="22693"/>
                  <a:pt x="22871" y="22686"/>
                  <a:pt x="22833" y="22686"/>
                </a:cubicBezTo>
                <a:cubicBezTo>
                  <a:pt x="22795" y="22686"/>
                  <a:pt x="22757" y="22693"/>
                  <a:pt x="22727" y="22708"/>
                </a:cubicBezTo>
                <a:lnTo>
                  <a:pt x="22636" y="22800"/>
                </a:lnTo>
                <a:cubicBezTo>
                  <a:pt x="22575" y="22830"/>
                  <a:pt x="22545" y="22860"/>
                  <a:pt x="22514" y="22891"/>
                </a:cubicBezTo>
                <a:cubicBezTo>
                  <a:pt x="22484" y="22921"/>
                  <a:pt x="22454" y="22952"/>
                  <a:pt x="22423" y="23012"/>
                </a:cubicBezTo>
                <a:lnTo>
                  <a:pt x="22332" y="23103"/>
                </a:lnTo>
                <a:cubicBezTo>
                  <a:pt x="22211" y="23286"/>
                  <a:pt x="22119" y="23438"/>
                  <a:pt x="22028" y="23590"/>
                </a:cubicBezTo>
                <a:lnTo>
                  <a:pt x="21755" y="24076"/>
                </a:lnTo>
                <a:cubicBezTo>
                  <a:pt x="21724" y="24136"/>
                  <a:pt x="21694" y="24197"/>
                  <a:pt x="21664" y="24288"/>
                </a:cubicBezTo>
                <a:cubicBezTo>
                  <a:pt x="21633" y="24349"/>
                  <a:pt x="21573" y="24471"/>
                  <a:pt x="21542" y="24562"/>
                </a:cubicBezTo>
                <a:cubicBezTo>
                  <a:pt x="21481" y="24653"/>
                  <a:pt x="21421" y="24835"/>
                  <a:pt x="21360" y="24957"/>
                </a:cubicBezTo>
                <a:cubicBezTo>
                  <a:pt x="21299" y="24957"/>
                  <a:pt x="21269" y="24926"/>
                  <a:pt x="21208" y="24896"/>
                </a:cubicBezTo>
                <a:lnTo>
                  <a:pt x="21086" y="24896"/>
                </a:lnTo>
                <a:cubicBezTo>
                  <a:pt x="21056" y="24926"/>
                  <a:pt x="21026" y="24926"/>
                  <a:pt x="20995" y="24957"/>
                </a:cubicBezTo>
                <a:cubicBezTo>
                  <a:pt x="20934" y="25048"/>
                  <a:pt x="20904" y="25139"/>
                  <a:pt x="20934" y="25230"/>
                </a:cubicBezTo>
                <a:lnTo>
                  <a:pt x="20934" y="25291"/>
                </a:lnTo>
                <a:lnTo>
                  <a:pt x="20783" y="25139"/>
                </a:lnTo>
                <a:cubicBezTo>
                  <a:pt x="20813" y="25048"/>
                  <a:pt x="20843" y="24926"/>
                  <a:pt x="20874" y="24835"/>
                </a:cubicBezTo>
                <a:lnTo>
                  <a:pt x="20904" y="24774"/>
                </a:lnTo>
                <a:lnTo>
                  <a:pt x="20934" y="24744"/>
                </a:lnTo>
                <a:cubicBezTo>
                  <a:pt x="21117" y="24562"/>
                  <a:pt x="21269" y="24379"/>
                  <a:pt x="21421" y="24197"/>
                </a:cubicBezTo>
                <a:cubicBezTo>
                  <a:pt x="21481" y="24076"/>
                  <a:pt x="21573" y="23954"/>
                  <a:pt x="21664" y="23833"/>
                </a:cubicBezTo>
                <a:lnTo>
                  <a:pt x="21724" y="23772"/>
                </a:lnTo>
                <a:cubicBezTo>
                  <a:pt x="21785" y="23772"/>
                  <a:pt x="21846" y="23741"/>
                  <a:pt x="21876" y="23681"/>
                </a:cubicBezTo>
                <a:cubicBezTo>
                  <a:pt x="21937" y="23590"/>
                  <a:pt x="21998" y="23468"/>
                  <a:pt x="22028" y="23377"/>
                </a:cubicBezTo>
                <a:lnTo>
                  <a:pt x="22180" y="23134"/>
                </a:lnTo>
                <a:cubicBezTo>
                  <a:pt x="22302" y="22921"/>
                  <a:pt x="22423" y="22708"/>
                  <a:pt x="22545" y="22496"/>
                </a:cubicBezTo>
                <a:cubicBezTo>
                  <a:pt x="22757" y="22101"/>
                  <a:pt x="22970" y="21736"/>
                  <a:pt x="23183" y="21341"/>
                </a:cubicBezTo>
                <a:cubicBezTo>
                  <a:pt x="23244" y="21250"/>
                  <a:pt x="23274" y="21159"/>
                  <a:pt x="23335" y="21068"/>
                </a:cubicBezTo>
                <a:lnTo>
                  <a:pt x="23517" y="20673"/>
                </a:lnTo>
                <a:cubicBezTo>
                  <a:pt x="23639" y="20460"/>
                  <a:pt x="23730" y="20247"/>
                  <a:pt x="23821" y="20035"/>
                </a:cubicBezTo>
                <a:cubicBezTo>
                  <a:pt x="23882" y="19944"/>
                  <a:pt x="23912" y="19822"/>
                  <a:pt x="23973" y="19701"/>
                </a:cubicBezTo>
                <a:close/>
                <a:moveTo>
                  <a:pt x="26646" y="22617"/>
                </a:moveTo>
                <a:lnTo>
                  <a:pt x="26464" y="23043"/>
                </a:lnTo>
                <a:cubicBezTo>
                  <a:pt x="26434" y="23103"/>
                  <a:pt x="26403" y="23164"/>
                  <a:pt x="26373" y="23225"/>
                </a:cubicBezTo>
                <a:lnTo>
                  <a:pt x="26282" y="23468"/>
                </a:lnTo>
                <a:cubicBezTo>
                  <a:pt x="26191" y="23620"/>
                  <a:pt x="26130" y="23772"/>
                  <a:pt x="26039" y="23924"/>
                </a:cubicBezTo>
                <a:cubicBezTo>
                  <a:pt x="25948" y="24076"/>
                  <a:pt x="25826" y="24288"/>
                  <a:pt x="25735" y="24471"/>
                </a:cubicBezTo>
                <a:cubicBezTo>
                  <a:pt x="25705" y="24562"/>
                  <a:pt x="25644" y="24623"/>
                  <a:pt x="25613" y="24683"/>
                </a:cubicBezTo>
                <a:lnTo>
                  <a:pt x="25431" y="24987"/>
                </a:lnTo>
                <a:cubicBezTo>
                  <a:pt x="25370" y="25109"/>
                  <a:pt x="25279" y="25230"/>
                  <a:pt x="25188" y="25352"/>
                </a:cubicBezTo>
                <a:cubicBezTo>
                  <a:pt x="25340" y="25048"/>
                  <a:pt x="25462" y="24744"/>
                  <a:pt x="25613" y="24471"/>
                </a:cubicBezTo>
                <a:cubicBezTo>
                  <a:pt x="25613" y="24440"/>
                  <a:pt x="25644" y="24410"/>
                  <a:pt x="25644" y="24379"/>
                </a:cubicBezTo>
                <a:lnTo>
                  <a:pt x="25796" y="24076"/>
                </a:lnTo>
                <a:cubicBezTo>
                  <a:pt x="25887" y="23924"/>
                  <a:pt x="25978" y="23772"/>
                  <a:pt x="26039" y="23620"/>
                </a:cubicBezTo>
                <a:lnTo>
                  <a:pt x="26100" y="23529"/>
                </a:lnTo>
                <a:cubicBezTo>
                  <a:pt x="26160" y="23438"/>
                  <a:pt x="26191" y="23346"/>
                  <a:pt x="26251" y="23255"/>
                </a:cubicBezTo>
                <a:lnTo>
                  <a:pt x="26525" y="22800"/>
                </a:lnTo>
                <a:cubicBezTo>
                  <a:pt x="26555" y="22769"/>
                  <a:pt x="26555" y="22739"/>
                  <a:pt x="26586" y="22678"/>
                </a:cubicBezTo>
                <a:lnTo>
                  <a:pt x="26646" y="22617"/>
                </a:lnTo>
                <a:close/>
                <a:moveTo>
                  <a:pt x="26282" y="24288"/>
                </a:moveTo>
                <a:lnTo>
                  <a:pt x="26282" y="24288"/>
                </a:lnTo>
                <a:cubicBezTo>
                  <a:pt x="26191" y="24471"/>
                  <a:pt x="26100" y="24653"/>
                  <a:pt x="26008" y="24805"/>
                </a:cubicBezTo>
                <a:lnTo>
                  <a:pt x="25735" y="25382"/>
                </a:lnTo>
                <a:cubicBezTo>
                  <a:pt x="25735" y="25352"/>
                  <a:pt x="25705" y="25352"/>
                  <a:pt x="25674" y="25321"/>
                </a:cubicBezTo>
                <a:cubicBezTo>
                  <a:pt x="25705" y="25291"/>
                  <a:pt x="25735" y="25230"/>
                  <a:pt x="25765" y="25200"/>
                </a:cubicBezTo>
                <a:cubicBezTo>
                  <a:pt x="25765" y="25139"/>
                  <a:pt x="25887" y="24987"/>
                  <a:pt x="25948" y="24896"/>
                </a:cubicBezTo>
                <a:cubicBezTo>
                  <a:pt x="26008" y="24774"/>
                  <a:pt x="26039" y="24744"/>
                  <a:pt x="26069" y="24653"/>
                </a:cubicBezTo>
                <a:lnTo>
                  <a:pt x="26282" y="24288"/>
                </a:lnTo>
                <a:close/>
                <a:moveTo>
                  <a:pt x="34242" y="24045"/>
                </a:moveTo>
                <a:cubicBezTo>
                  <a:pt x="34242" y="24076"/>
                  <a:pt x="34242" y="24106"/>
                  <a:pt x="34273" y="24136"/>
                </a:cubicBezTo>
                <a:cubicBezTo>
                  <a:pt x="34294" y="24158"/>
                  <a:pt x="34331" y="24179"/>
                  <a:pt x="34372" y="24179"/>
                </a:cubicBezTo>
                <a:cubicBezTo>
                  <a:pt x="34389" y="24179"/>
                  <a:pt x="34407" y="24176"/>
                  <a:pt x="34424" y="24167"/>
                </a:cubicBezTo>
                <a:lnTo>
                  <a:pt x="34424" y="24167"/>
                </a:lnTo>
                <a:cubicBezTo>
                  <a:pt x="34394" y="24288"/>
                  <a:pt x="34364" y="24379"/>
                  <a:pt x="34364" y="24471"/>
                </a:cubicBezTo>
                <a:lnTo>
                  <a:pt x="34303" y="24562"/>
                </a:lnTo>
                <a:cubicBezTo>
                  <a:pt x="34212" y="24683"/>
                  <a:pt x="34121" y="24805"/>
                  <a:pt x="34029" y="24926"/>
                </a:cubicBezTo>
                <a:lnTo>
                  <a:pt x="33969" y="24957"/>
                </a:lnTo>
                <a:cubicBezTo>
                  <a:pt x="33817" y="25109"/>
                  <a:pt x="33665" y="25261"/>
                  <a:pt x="33513" y="25413"/>
                </a:cubicBezTo>
                <a:lnTo>
                  <a:pt x="33574" y="25230"/>
                </a:lnTo>
                <a:lnTo>
                  <a:pt x="33634" y="25139"/>
                </a:lnTo>
                <a:cubicBezTo>
                  <a:pt x="33726" y="24987"/>
                  <a:pt x="33786" y="24835"/>
                  <a:pt x="33878" y="24683"/>
                </a:cubicBezTo>
                <a:cubicBezTo>
                  <a:pt x="33969" y="24531"/>
                  <a:pt x="34060" y="24319"/>
                  <a:pt x="34151" y="24167"/>
                </a:cubicBezTo>
                <a:lnTo>
                  <a:pt x="34242" y="24045"/>
                </a:lnTo>
                <a:close/>
                <a:moveTo>
                  <a:pt x="42658" y="24835"/>
                </a:moveTo>
                <a:lnTo>
                  <a:pt x="42658" y="24835"/>
                </a:lnTo>
                <a:cubicBezTo>
                  <a:pt x="42628" y="24896"/>
                  <a:pt x="42597" y="24957"/>
                  <a:pt x="42597" y="25048"/>
                </a:cubicBezTo>
                <a:lnTo>
                  <a:pt x="42476" y="25139"/>
                </a:lnTo>
                <a:cubicBezTo>
                  <a:pt x="42415" y="25169"/>
                  <a:pt x="42385" y="25230"/>
                  <a:pt x="42324" y="25261"/>
                </a:cubicBezTo>
                <a:cubicBezTo>
                  <a:pt x="42263" y="25321"/>
                  <a:pt x="42202" y="25352"/>
                  <a:pt x="42172" y="25413"/>
                </a:cubicBezTo>
                <a:lnTo>
                  <a:pt x="42263" y="25230"/>
                </a:lnTo>
                <a:lnTo>
                  <a:pt x="42658" y="24835"/>
                </a:lnTo>
                <a:close/>
                <a:moveTo>
                  <a:pt x="11364" y="25261"/>
                </a:moveTo>
                <a:lnTo>
                  <a:pt x="10604" y="25443"/>
                </a:lnTo>
                <a:lnTo>
                  <a:pt x="10604" y="25382"/>
                </a:lnTo>
                <a:lnTo>
                  <a:pt x="10726" y="25261"/>
                </a:lnTo>
                <a:close/>
                <a:moveTo>
                  <a:pt x="31842" y="25109"/>
                </a:moveTo>
                <a:cubicBezTo>
                  <a:pt x="31842" y="25200"/>
                  <a:pt x="31812" y="25291"/>
                  <a:pt x="31781" y="25443"/>
                </a:cubicBezTo>
                <a:lnTo>
                  <a:pt x="31660" y="25443"/>
                </a:lnTo>
                <a:lnTo>
                  <a:pt x="31660" y="25352"/>
                </a:lnTo>
                <a:lnTo>
                  <a:pt x="31751" y="25261"/>
                </a:lnTo>
                <a:lnTo>
                  <a:pt x="31842" y="25109"/>
                </a:lnTo>
                <a:close/>
                <a:moveTo>
                  <a:pt x="20296" y="25139"/>
                </a:moveTo>
                <a:lnTo>
                  <a:pt x="20418" y="25261"/>
                </a:lnTo>
                <a:cubicBezTo>
                  <a:pt x="20418" y="25321"/>
                  <a:pt x="20418" y="25413"/>
                  <a:pt x="20418" y="25443"/>
                </a:cubicBezTo>
                <a:lnTo>
                  <a:pt x="20418" y="25504"/>
                </a:lnTo>
                <a:cubicBezTo>
                  <a:pt x="20223" y="25364"/>
                  <a:pt x="20003" y="25251"/>
                  <a:pt x="19780" y="25139"/>
                </a:cubicBezTo>
                <a:close/>
                <a:moveTo>
                  <a:pt x="22059" y="24835"/>
                </a:moveTo>
                <a:cubicBezTo>
                  <a:pt x="22059" y="24835"/>
                  <a:pt x="22059" y="24866"/>
                  <a:pt x="22059" y="24896"/>
                </a:cubicBezTo>
                <a:cubicBezTo>
                  <a:pt x="22059" y="24926"/>
                  <a:pt x="22089" y="24957"/>
                  <a:pt x="22119" y="24987"/>
                </a:cubicBezTo>
                <a:cubicBezTo>
                  <a:pt x="22119" y="24987"/>
                  <a:pt x="22150" y="25018"/>
                  <a:pt x="22180" y="25018"/>
                </a:cubicBezTo>
                <a:lnTo>
                  <a:pt x="22302" y="25018"/>
                </a:lnTo>
                <a:lnTo>
                  <a:pt x="22211" y="25169"/>
                </a:lnTo>
                <a:cubicBezTo>
                  <a:pt x="22119" y="25291"/>
                  <a:pt x="22028" y="25443"/>
                  <a:pt x="21937" y="25564"/>
                </a:cubicBezTo>
                <a:lnTo>
                  <a:pt x="21755" y="25321"/>
                </a:lnTo>
                <a:lnTo>
                  <a:pt x="21694" y="25261"/>
                </a:lnTo>
                <a:cubicBezTo>
                  <a:pt x="21724" y="25230"/>
                  <a:pt x="21755" y="25200"/>
                  <a:pt x="21785" y="25169"/>
                </a:cubicBezTo>
                <a:cubicBezTo>
                  <a:pt x="21846" y="25078"/>
                  <a:pt x="21937" y="24987"/>
                  <a:pt x="21998" y="24896"/>
                </a:cubicBezTo>
                <a:lnTo>
                  <a:pt x="22059" y="24835"/>
                </a:lnTo>
                <a:close/>
                <a:moveTo>
                  <a:pt x="44512" y="25018"/>
                </a:moveTo>
                <a:lnTo>
                  <a:pt x="44512" y="25048"/>
                </a:lnTo>
                <a:lnTo>
                  <a:pt x="44481" y="25078"/>
                </a:lnTo>
                <a:cubicBezTo>
                  <a:pt x="44299" y="25261"/>
                  <a:pt x="44147" y="25413"/>
                  <a:pt x="43965" y="25595"/>
                </a:cubicBezTo>
                <a:lnTo>
                  <a:pt x="44177" y="25352"/>
                </a:lnTo>
                <a:lnTo>
                  <a:pt x="44329" y="25200"/>
                </a:lnTo>
                <a:lnTo>
                  <a:pt x="44451" y="25078"/>
                </a:lnTo>
                <a:lnTo>
                  <a:pt x="44512" y="25018"/>
                </a:lnTo>
                <a:close/>
                <a:moveTo>
                  <a:pt x="9814" y="25261"/>
                </a:moveTo>
                <a:cubicBezTo>
                  <a:pt x="9814" y="25321"/>
                  <a:pt x="9814" y="25352"/>
                  <a:pt x="9845" y="25382"/>
                </a:cubicBezTo>
                <a:cubicBezTo>
                  <a:pt x="9875" y="25413"/>
                  <a:pt x="9906" y="25473"/>
                  <a:pt x="9906" y="25504"/>
                </a:cubicBezTo>
                <a:cubicBezTo>
                  <a:pt x="9936" y="25534"/>
                  <a:pt x="9936" y="25534"/>
                  <a:pt x="9966" y="25564"/>
                </a:cubicBezTo>
                <a:lnTo>
                  <a:pt x="9693" y="25625"/>
                </a:lnTo>
                <a:lnTo>
                  <a:pt x="9328" y="25625"/>
                </a:lnTo>
                <a:lnTo>
                  <a:pt x="9450" y="25564"/>
                </a:lnTo>
                <a:cubicBezTo>
                  <a:pt x="9571" y="25473"/>
                  <a:pt x="9693" y="25382"/>
                  <a:pt x="9814" y="25261"/>
                </a:cubicBezTo>
                <a:close/>
                <a:moveTo>
                  <a:pt x="42932" y="25230"/>
                </a:moveTo>
                <a:lnTo>
                  <a:pt x="42962" y="25261"/>
                </a:lnTo>
                <a:lnTo>
                  <a:pt x="42992" y="25321"/>
                </a:lnTo>
                <a:cubicBezTo>
                  <a:pt x="42992" y="25352"/>
                  <a:pt x="43023" y="25382"/>
                  <a:pt x="43023" y="25413"/>
                </a:cubicBezTo>
                <a:cubicBezTo>
                  <a:pt x="43023" y="25443"/>
                  <a:pt x="43023" y="25473"/>
                  <a:pt x="43023" y="25473"/>
                </a:cubicBezTo>
                <a:lnTo>
                  <a:pt x="42871" y="25595"/>
                </a:lnTo>
                <a:lnTo>
                  <a:pt x="42780" y="25686"/>
                </a:lnTo>
                <a:cubicBezTo>
                  <a:pt x="42810" y="25534"/>
                  <a:pt x="42840" y="25382"/>
                  <a:pt x="42871" y="25261"/>
                </a:cubicBezTo>
                <a:lnTo>
                  <a:pt x="42932" y="25230"/>
                </a:lnTo>
                <a:close/>
                <a:moveTo>
                  <a:pt x="7505" y="25595"/>
                </a:moveTo>
                <a:cubicBezTo>
                  <a:pt x="7536" y="25656"/>
                  <a:pt x="7536" y="25686"/>
                  <a:pt x="7536" y="25716"/>
                </a:cubicBezTo>
                <a:cubicBezTo>
                  <a:pt x="7566" y="25716"/>
                  <a:pt x="7566" y="25747"/>
                  <a:pt x="7596" y="25747"/>
                </a:cubicBezTo>
                <a:lnTo>
                  <a:pt x="7262" y="25747"/>
                </a:lnTo>
                <a:lnTo>
                  <a:pt x="7201" y="25716"/>
                </a:lnTo>
                <a:lnTo>
                  <a:pt x="7323" y="25686"/>
                </a:lnTo>
                <a:cubicBezTo>
                  <a:pt x="7384" y="25686"/>
                  <a:pt x="7445" y="25625"/>
                  <a:pt x="7505" y="25595"/>
                </a:cubicBezTo>
                <a:close/>
                <a:moveTo>
                  <a:pt x="44998" y="25321"/>
                </a:moveTo>
                <a:cubicBezTo>
                  <a:pt x="44998" y="25352"/>
                  <a:pt x="44998" y="25382"/>
                  <a:pt x="44998" y="25382"/>
                </a:cubicBezTo>
                <a:lnTo>
                  <a:pt x="44937" y="25443"/>
                </a:lnTo>
                <a:lnTo>
                  <a:pt x="44785" y="25656"/>
                </a:lnTo>
                <a:lnTo>
                  <a:pt x="44694" y="25747"/>
                </a:lnTo>
                <a:lnTo>
                  <a:pt x="44755" y="25564"/>
                </a:lnTo>
                <a:lnTo>
                  <a:pt x="44998" y="25321"/>
                </a:lnTo>
                <a:close/>
                <a:moveTo>
                  <a:pt x="26920" y="25048"/>
                </a:moveTo>
                <a:cubicBezTo>
                  <a:pt x="26920" y="25109"/>
                  <a:pt x="26950" y="25139"/>
                  <a:pt x="26981" y="25200"/>
                </a:cubicBezTo>
                <a:cubicBezTo>
                  <a:pt x="26981" y="25230"/>
                  <a:pt x="26981" y="25230"/>
                  <a:pt x="26981" y="25230"/>
                </a:cubicBezTo>
                <a:lnTo>
                  <a:pt x="26981" y="25291"/>
                </a:lnTo>
                <a:lnTo>
                  <a:pt x="26920" y="25504"/>
                </a:lnTo>
                <a:cubicBezTo>
                  <a:pt x="26859" y="25504"/>
                  <a:pt x="26798" y="25534"/>
                  <a:pt x="26738" y="25564"/>
                </a:cubicBezTo>
                <a:cubicBezTo>
                  <a:pt x="26677" y="25595"/>
                  <a:pt x="26586" y="25656"/>
                  <a:pt x="26525" y="25716"/>
                </a:cubicBezTo>
                <a:lnTo>
                  <a:pt x="26434" y="25777"/>
                </a:lnTo>
                <a:lnTo>
                  <a:pt x="26434" y="25777"/>
                </a:lnTo>
                <a:lnTo>
                  <a:pt x="26890" y="25109"/>
                </a:lnTo>
                <a:lnTo>
                  <a:pt x="26920" y="25048"/>
                </a:lnTo>
                <a:close/>
                <a:moveTo>
                  <a:pt x="36035" y="24076"/>
                </a:moveTo>
                <a:cubicBezTo>
                  <a:pt x="36065" y="24167"/>
                  <a:pt x="36095" y="24288"/>
                  <a:pt x="36126" y="24379"/>
                </a:cubicBezTo>
                <a:lnTo>
                  <a:pt x="36126" y="24410"/>
                </a:lnTo>
                <a:lnTo>
                  <a:pt x="36035" y="24562"/>
                </a:lnTo>
                <a:cubicBezTo>
                  <a:pt x="35974" y="24744"/>
                  <a:pt x="35883" y="24896"/>
                  <a:pt x="35792" y="25078"/>
                </a:cubicBezTo>
                <a:lnTo>
                  <a:pt x="35670" y="25291"/>
                </a:lnTo>
                <a:lnTo>
                  <a:pt x="35366" y="25686"/>
                </a:lnTo>
                <a:cubicBezTo>
                  <a:pt x="35336" y="25716"/>
                  <a:pt x="35336" y="25747"/>
                  <a:pt x="35306" y="25777"/>
                </a:cubicBezTo>
                <a:lnTo>
                  <a:pt x="35336" y="25595"/>
                </a:lnTo>
                <a:lnTo>
                  <a:pt x="35397" y="25473"/>
                </a:lnTo>
                <a:cubicBezTo>
                  <a:pt x="35488" y="25200"/>
                  <a:pt x="35609" y="24926"/>
                  <a:pt x="35731" y="24683"/>
                </a:cubicBezTo>
                <a:cubicBezTo>
                  <a:pt x="35761" y="24592"/>
                  <a:pt x="35822" y="24501"/>
                  <a:pt x="35852" y="24410"/>
                </a:cubicBezTo>
                <a:lnTo>
                  <a:pt x="36035" y="24076"/>
                </a:lnTo>
                <a:close/>
                <a:moveTo>
                  <a:pt x="27771" y="22526"/>
                </a:moveTo>
                <a:cubicBezTo>
                  <a:pt x="27710" y="22678"/>
                  <a:pt x="27649" y="22800"/>
                  <a:pt x="27588" y="22921"/>
                </a:cubicBezTo>
                <a:lnTo>
                  <a:pt x="27528" y="23073"/>
                </a:lnTo>
                <a:cubicBezTo>
                  <a:pt x="27497" y="23195"/>
                  <a:pt x="27436" y="23316"/>
                  <a:pt x="27406" y="23407"/>
                </a:cubicBezTo>
                <a:lnTo>
                  <a:pt x="27315" y="23650"/>
                </a:lnTo>
                <a:cubicBezTo>
                  <a:pt x="27284" y="23681"/>
                  <a:pt x="27284" y="23681"/>
                  <a:pt x="27254" y="23711"/>
                </a:cubicBezTo>
                <a:cubicBezTo>
                  <a:pt x="27163" y="23893"/>
                  <a:pt x="27072" y="24106"/>
                  <a:pt x="26950" y="24258"/>
                </a:cubicBezTo>
                <a:lnTo>
                  <a:pt x="26738" y="24653"/>
                </a:lnTo>
                <a:cubicBezTo>
                  <a:pt x="26677" y="24744"/>
                  <a:pt x="26646" y="24805"/>
                  <a:pt x="26586" y="24896"/>
                </a:cubicBezTo>
                <a:cubicBezTo>
                  <a:pt x="26403" y="25169"/>
                  <a:pt x="26191" y="25473"/>
                  <a:pt x="26008" y="25777"/>
                </a:cubicBezTo>
                <a:lnTo>
                  <a:pt x="25978" y="25747"/>
                </a:lnTo>
                <a:lnTo>
                  <a:pt x="26069" y="25564"/>
                </a:lnTo>
                <a:lnTo>
                  <a:pt x="26282" y="25109"/>
                </a:lnTo>
                <a:cubicBezTo>
                  <a:pt x="26312" y="25048"/>
                  <a:pt x="26343" y="24957"/>
                  <a:pt x="26373" y="24896"/>
                </a:cubicBezTo>
                <a:cubicBezTo>
                  <a:pt x="26403" y="24835"/>
                  <a:pt x="26495" y="24714"/>
                  <a:pt x="26525" y="24623"/>
                </a:cubicBezTo>
                <a:lnTo>
                  <a:pt x="26738" y="24228"/>
                </a:lnTo>
                <a:cubicBezTo>
                  <a:pt x="26768" y="24167"/>
                  <a:pt x="26798" y="24106"/>
                  <a:pt x="26829" y="24045"/>
                </a:cubicBezTo>
                <a:cubicBezTo>
                  <a:pt x="26981" y="23802"/>
                  <a:pt x="27102" y="23559"/>
                  <a:pt x="27254" y="23316"/>
                </a:cubicBezTo>
                <a:cubicBezTo>
                  <a:pt x="27284" y="23286"/>
                  <a:pt x="27315" y="23225"/>
                  <a:pt x="27345" y="23195"/>
                </a:cubicBezTo>
                <a:lnTo>
                  <a:pt x="27619" y="22769"/>
                </a:lnTo>
                <a:cubicBezTo>
                  <a:pt x="27649" y="22708"/>
                  <a:pt x="27679" y="22648"/>
                  <a:pt x="27710" y="22617"/>
                </a:cubicBezTo>
                <a:lnTo>
                  <a:pt x="27771" y="22526"/>
                </a:lnTo>
                <a:close/>
                <a:moveTo>
                  <a:pt x="28986" y="25595"/>
                </a:moveTo>
                <a:lnTo>
                  <a:pt x="28986" y="25595"/>
                </a:lnTo>
                <a:cubicBezTo>
                  <a:pt x="28925" y="25656"/>
                  <a:pt x="28895" y="25716"/>
                  <a:pt x="28834" y="25807"/>
                </a:cubicBezTo>
                <a:cubicBezTo>
                  <a:pt x="28864" y="25747"/>
                  <a:pt x="28895" y="25716"/>
                  <a:pt x="28925" y="25656"/>
                </a:cubicBezTo>
                <a:lnTo>
                  <a:pt x="28986" y="25595"/>
                </a:lnTo>
                <a:close/>
                <a:moveTo>
                  <a:pt x="20965" y="25868"/>
                </a:moveTo>
                <a:lnTo>
                  <a:pt x="21026" y="25899"/>
                </a:lnTo>
                <a:lnTo>
                  <a:pt x="21026" y="25959"/>
                </a:lnTo>
                <a:lnTo>
                  <a:pt x="20945" y="25878"/>
                </a:lnTo>
                <a:lnTo>
                  <a:pt x="20945" y="25878"/>
                </a:lnTo>
                <a:lnTo>
                  <a:pt x="20965" y="25868"/>
                </a:lnTo>
                <a:close/>
                <a:moveTo>
                  <a:pt x="21481" y="25595"/>
                </a:moveTo>
                <a:lnTo>
                  <a:pt x="21573" y="25686"/>
                </a:lnTo>
                <a:lnTo>
                  <a:pt x="21694" y="25868"/>
                </a:lnTo>
                <a:cubicBezTo>
                  <a:pt x="21694" y="25899"/>
                  <a:pt x="21664" y="25929"/>
                  <a:pt x="21633" y="25959"/>
                </a:cubicBezTo>
                <a:lnTo>
                  <a:pt x="21573" y="25929"/>
                </a:lnTo>
                <a:lnTo>
                  <a:pt x="21421" y="25777"/>
                </a:lnTo>
                <a:lnTo>
                  <a:pt x="21481" y="25595"/>
                </a:lnTo>
                <a:close/>
                <a:moveTo>
                  <a:pt x="39893" y="25139"/>
                </a:moveTo>
                <a:cubicBezTo>
                  <a:pt x="39924" y="25139"/>
                  <a:pt x="39924" y="25169"/>
                  <a:pt x="39954" y="25169"/>
                </a:cubicBezTo>
                <a:cubicBezTo>
                  <a:pt x="39954" y="25169"/>
                  <a:pt x="39984" y="25200"/>
                  <a:pt x="40015" y="25200"/>
                </a:cubicBezTo>
                <a:lnTo>
                  <a:pt x="39833" y="25473"/>
                </a:lnTo>
                <a:lnTo>
                  <a:pt x="39589" y="25807"/>
                </a:lnTo>
                <a:lnTo>
                  <a:pt x="39407" y="25959"/>
                </a:lnTo>
                <a:cubicBezTo>
                  <a:pt x="39438" y="25838"/>
                  <a:pt x="39498" y="25686"/>
                  <a:pt x="39559" y="25564"/>
                </a:cubicBezTo>
                <a:lnTo>
                  <a:pt x="39620" y="25504"/>
                </a:lnTo>
                <a:cubicBezTo>
                  <a:pt x="39711" y="25382"/>
                  <a:pt x="39802" y="25261"/>
                  <a:pt x="39893" y="25139"/>
                </a:cubicBezTo>
                <a:close/>
                <a:moveTo>
                  <a:pt x="37493" y="24531"/>
                </a:moveTo>
                <a:lnTo>
                  <a:pt x="37493" y="24562"/>
                </a:lnTo>
                <a:cubicBezTo>
                  <a:pt x="37493" y="24592"/>
                  <a:pt x="37523" y="24623"/>
                  <a:pt x="37523" y="24653"/>
                </a:cubicBezTo>
                <a:cubicBezTo>
                  <a:pt x="37523" y="24683"/>
                  <a:pt x="37523" y="24683"/>
                  <a:pt x="37523" y="24683"/>
                </a:cubicBezTo>
                <a:cubicBezTo>
                  <a:pt x="37463" y="24835"/>
                  <a:pt x="37372" y="24957"/>
                  <a:pt x="37280" y="25109"/>
                </a:cubicBezTo>
                <a:lnTo>
                  <a:pt x="37098" y="25352"/>
                </a:lnTo>
                <a:lnTo>
                  <a:pt x="36916" y="25595"/>
                </a:lnTo>
                <a:lnTo>
                  <a:pt x="36703" y="25868"/>
                </a:lnTo>
                <a:lnTo>
                  <a:pt x="36551" y="26051"/>
                </a:lnTo>
                <a:cubicBezTo>
                  <a:pt x="36551" y="26051"/>
                  <a:pt x="36551" y="26020"/>
                  <a:pt x="36582" y="25990"/>
                </a:cubicBezTo>
                <a:lnTo>
                  <a:pt x="36946" y="25413"/>
                </a:lnTo>
                <a:lnTo>
                  <a:pt x="37098" y="25200"/>
                </a:lnTo>
                <a:cubicBezTo>
                  <a:pt x="37189" y="25048"/>
                  <a:pt x="37250" y="24926"/>
                  <a:pt x="37341" y="24774"/>
                </a:cubicBezTo>
                <a:cubicBezTo>
                  <a:pt x="37432" y="24653"/>
                  <a:pt x="37463" y="24623"/>
                  <a:pt x="37493" y="24531"/>
                </a:cubicBezTo>
                <a:close/>
                <a:moveTo>
                  <a:pt x="36946" y="24501"/>
                </a:moveTo>
                <a:lnTo>
                  <a:pt x="36946" y="24501"/>
                </a:lnTo>
                <a:cubicBezTo>
                  <a:pt x="36855" y="24683"/>
                  <a:pt x="36734" y="24896"/>
                  <a:pt x="36642" y="25048"/>
                </a:cubicBezTo>
                <a:lnTo>
                  <a:pt x="36521" y="25291"/>
                </a:lnTo>
                <a:cubicBezTo>
                  <a:pt x="36460" y="25413"/>
                  <a:pt x="36369" y="25564"/>
                  <a:pt x="36308" y="25716"/>
                </a:cubicBezTo>
                <a:cubicBezTo>
                  <a:pt x="36278" y="25747"/>
                  <a:pt x="36278" y="25777"/>
                  <a:pt x="36278" y="25807"/>
                </a:cubicBezTo>
                <a:lnTo>
                  <a:pt x="36156" y="25929"/>
                </a:lnTo>
                <a:lnTo>
                  <a:pt x="36004" y="26142"/>
                </a:lnTo>
                <a:lnTo>
                  <a:pt x="36095" y="25929"/>
                </a:lnTo>
                <a:lnTo>
                  <a:pt x="36187" y="25716"/>
                </a:lnTo>
                <a:cubicBezTo>
                  <a:pt x="36247" y="25625"/>
                  <a:pt x="36278" y="25534"/>
                  <a:pt x="36308" y="25443"/>
                </a:cubicBezTo>
                <a:lnTo>
                  <a:pt x="36642" y="24774"/>
                </a:lnTo>
                <a:lnTo>
                  <a:pt x="36642" y="24744"/>
                </a:lnTo>
                <a:cubicBezTo>
                  <a:pt x="36673" y="24744"/>
                  <a:pt x="36703" y="24744"/>
                  <a:pt x="36703" y="24714"/>
                </a:cubicBezTo>
                <a:cubicBezTo>
                  <a:pt x="36794" y="24653"/>
                  <a:pt x="36885" y="24592"/>
                  <a:pt x="36946" y="24501"/>
                </a:cubicBezTo>
                <a:close/>
                <a:moveTo>
                  <a:pt x="33088" y="24653"/>
                </a:moveTo>
                <a:cubicBezTo>
                  <a:pt x="32996" y="24866"/>
                  <a:pt x="32905" y="25109"/>
                  <a:pt x="32814" y="25352"/>
                </a:cubicBezTo>
                <a:cubicBezTo>
                  <a:pt x="32723" y="25595"/>
                  <a:pt x="32632" y="25899"/>
                  <a:pt x="32541" y="26202"/>
                </a:cubicBezTo>
                <a:cubicBezTo>
                  <a:pt x="32541" y="26142"/>
                  <a:pt x="32541" y="26081"/>
                  <a:pt x="32510" y="26020"/>
                </a:cubicBezTo>
                <a:cubicBezTo>
                  <a:pt x="32480" y="25959"/>
                  <a:pt x="32450" y="25868"/>
                  <a:pt x="32419" y="25777"/>
                </a:cubicBezTo>
                <a:cubicBezTo>
                  <a:pt x="32389" y="25716"/>
                  <a:pt x="32358" y="25625"/>
                  <a:pt x="32298" y="25564"/>
                </a:cubicBezTo>
                <a:cubicBezTo>
                  <a:pt x="32389" y="25473"/>
                  <a:pt x="32510" y="25352"/>
                  <a:pt x="32601" y="25261"/>
                </a:cubicBezTo>
                <a:cubicBezTo>
                  <a:pt x="32693" y="25139"/>
                  <a:pt x="32875" y="24926"/>
                  <a:pt x="33027" y="24744"/>
                </a:cubicBezTo>
                <a:lnTo>
                  <a:pt x="33088" y="24653"/>
                </a:lnTo>
                <a:close/>
                <a:moveTo>
                  <a:pt x="33786" y="25838"/>
                </a:moveTo>
                <a:lnTo>
                  <a:pt x="33665" y="26111"/>
                </a:lnTo>
                <a:cubicBezTo>
                  <a:pt x="33665" y="26172"/>
                  <a:pt x="33634" y="26233"/>
                  <a:pt x="33604" y="26294"/>
                </a:cubicBezTo>
                <a:lnTo>
                  <a:pt x="33604" y="26263"/>
                </a:lnTo>
                <a:cubicBezTo>
                  <a:pt x="33574" y="26233"/>
                  <a:pt x="33513" y="26202"/>
                  <a:pt x="33483" y="26202"/>
                </a:cubicBezTo>
                <a:lnTo>
                  <a:pt x="33726" y="25929"/>
                </a:lnTo>
                <a:lnTo>
                  <a:pt x="33786" y="25838"/>
                </a:lnTo>
                <a:close/>
                <a:moveTo>
                  <a:pt x="24550" y="21189"/>
                </a:moveTo>
                <a:cubicBezTo>
                  <a:pt x="24550" y="21250"/>
                  <a:pt x="24550" y="21280"/>
                  <a:pt x="24580" y="21341"/>
                </a:cubicBezTo>
                <a:cubicBezTo>
                  <a:pt x="24580" y="21341"/>
                  <a:pt x="24580" y="21372"/>
                  <a:pt x="24611" y="21372"/>
                </a:cubicBezTo>
                <a:cubicBezTo>
                  <a:pt x="24337" y="21827"/>
                  <a:pt x="24125" y="22313"/>
                  <a:pt x="23912" y="22800"/>
                </a:cubicBezTo>
                <a:cubicBezTo>
                  <a:pt x="23851" y="22952"/>
                  <a:pt x="23790" y="23103"/>
                  <a:pt x="23730" y="23255"/>
                </a:cubicBezTo>
                <a:cubicBezTo>
                  <a:pt x="23639" y="23407"/>
                  <a:pt x="23547" y="23620"/>
                  <a:pt x="23487" y="23802"/>
                </a:cubicBezTo>
                <a:lnTo>
                  <a:pt x="23456" y="23863"/>
                </a:lnTo>
                <a:cubicBezTo>
                  <a:pt x="23426" y="23924"/>
                  <a:pt x="23395" y="23954"/>
                  <a:pt x="23365" y="24015"/>
                </a:cubicBezTo>
                <a:cubicBezTo>
                  <a:pt x="23335" y="24045"/>
                  <a:pt x="23304" y="24106"/>
                  <a:pt x="23304" y="24167"/>
                </a:cubicBezTo>
                <a:lnTo>
                  <a:pt x="23213" y="24319"/>
                </a:lnTo>
                <a:lnTo>
                  <a:pt x="23122" y="24531"/>
                </a:lnTo>
                <a:lnTo>
                  <a:pt x="22909" y="25048"/>
                </a:lnTo>
                <a:cubicBezTo>
                  <a:pt x="22849" y="25230"/>
                  <a:pt x="22788" y="25413"/>
                  <a:pt x="22727" y="25564"/>
                </a:cubicBezTo>
                <a:cubicBezTo>
                  <a:pt x="22666" y="25747"/>
                  <a:pt x="22606" y="25868"/>
                  <a:pt x="22545" y="26020"/>
                </a:cubicBezTo>
                <a:cubicBezTo>
                  <a:pt x="22514" y="26202"/>
                  <a:pt x="22484" y="26233"/>
                  <a:pt x="22454" y="26324"/>
                </a:cubicBezTo>
                <a:cubicBezTo>
                  <a:pt x="22454" y="26324"/>
                  <a:pt x="22423" y="26294"/>
                  <a:pt x="22423" y="26263"/>
                </a:cubicBezTo>
                <a:cubicBezTo>
                  <a:pt x="22393" y="26233"/>
                  <a:pt x="22362" y="26172"/>
                  <a:pt x="22332" y="26111"/>
                </a:cubicBezTo>
                <a:cubicBezTo>
                  <a:pt x="22332" y="26081"/>
                  <a:pt x="22332" y="26051"/>
                  <a:pt x="22332" y="26020"/>
                </a:cubicBezTo>
                <a:lnTo>
                  <a:pt x="22362" y="26020"/>
                </a:lnTo>
                <a:cubicBezTo>
                  <a:pt x="22423" y="25868"/>
                  <a:pt x="22484" y="25747"/>
                  <a:pt x="22545" y="25595"/>
                </a:cubicBezTo>
                <a:cubicBezTo>
                  <a:pt x="22636" y="25291"/>
                  <a:pt x="22788" y="25018"/>
                  <a:pt x="22909" y="24744"/>
                </a:cubicBezTo>
                <a:lnTo>
                  <a:pt x="22940" y="24683"/>
                </a:lnTo>
                <a:cubicBezTo>
                  <a:pt x="22970" y="24653"/>
                  <a:pt x="23001" y="24592"/>
                  <a:pt x="23001" y="24562"/>
                </a:cubicBezTo>
                <a:lnTo>
                  <a:pt x="23152" y="24288"/>
                </a:lnTo>
                <a:cubicBezTo>
                  <a:pt x="23213" y="24136"/>
                  <a:pt x="23274" y="23985"/>
                  <a:pt x="23335" y="23863"/>
                </a:cubicBezTo>
                <a:lnTo>
                  <a:pt x="23517" y="23498"/>
                </a:lnTo>
                <a:lnTo>
                  <a:pt x="23608" y="23286"/>
                </a:lnTo>
                <a:cubicBezTo>
                  <a:pt x="23639" y="23255"/>
                  <a:pt x="23639" y="23195"/>
                  <a:pt x="23669" y="23164"/>
                </a:cubicBezTo>
                <a:cubicBezTo>
                  <a:pt x="23669" y="23134"/>
                  <a:pt x="23699" y="23073"/>
                  <a:pt x="23699" y="23043"/>
                </a:cubicBezTo>
                <a:cubicBezTo>
                  <a:pt x="23699" y="23043"/>
                  <a:pt x="23699" y="23012"/>
                  <a:pt x="23699" y="23012"/>
                </a:cubicBezTo>
                <a:lnTo>
                  <a:pt x="23699" y="22921"/>
                </a:lnTo>
                <a:cubicBezTo>
                  <a:pt x="23699" y="22891"/>
                  <a:pt x="23699" y="22860"/>
                  <a:pt x="23669" y="22830"/>
                </a:cubicBezTo>
                <a:lnTo>
                  <a:pt x="23760" y="22708"/>
                </a:lnTo>
                <a:lnTo>
                  <a:pt x="24094" y="22070"/>
                </a:lnTo>
                <a:cubicBezTo>
                  <a:pt x="24155" y="22010"/>
                  <a:pt x="24185" y="21949"/>
                  <a:pt x="24216" y="21858"/>
                </a:cubicBezTo>
                <a:cubicBezTo>
                  <a:pt x="24277" y="21736"/>
                  <a:pt x="24337" y="21584"/>
                  <a:pt x="24428" y="21432"/>
                </a:cubicBezTo>
                <a:lnTo>
                  <a:pt x="24550" y="21189"/>
                </a:lnTo>
                <a:close/>
                <a:moveTo>
                  <a:pt x="38465" y="26081"/>
                </a:moveTo>
                <a:lnTo>
                  <a:pt x="38465" y="26142"/>
                </a:lnTo>
                <a:cubicBezTo>
                  <a:pt x="38435" y="26202"/>
                  <a:pt x="38435" y="26294"/>
                  <a:pt x="38435" y="26385"/>
                </a:cubicBezTo>
                <a:cubicBezTo>
                  <a:pt x="38405" y="26324"/>
                  <a:pt x="38405" y="26294"/>
                  <a:pt x="38374" y="26263"/>
                </a:cubicBezTo>
                <a:lnTo>
                  <a:pt x="38344" y="26294"/>
                </a:lnTo>
                <a:cubicBezTo>
                  <a:pt x="38344" y="26263"/>
                  <a:pt x="38313" y="26263"/>
                  <a:pt x="38313" y="26233"/>
                </a:cubicBezTo>
                <a:lnTo>
                  <a:pt x="38465" y="26081"/>
                </a:lnTo>
                <a:close/>
                <a:moveTo>
                  <a:pt x="40136" y="26051"/>
                </a:moveTo>
                <a:lnTo>
                  <a:pt x="40136" y="26081"/>
                </a:lnTo>
                <a:cubicBezTo>
                  <a:pt x="40136" y="26111"/>
                  <a:pt x="40136" y="26142"/>
                  <a:pt x="40136" y="26142"/>
                </a:cubicBezTo>
                <a:lnTo>
                  <a:pt x="40045" y="26324"/>
                </a:lnTo>
                <a:lnTo>
                  <a:pt x="40015" y="26385"/>
                </a:lnTo>
                <a:lnTo>
                  <a:pt x="39924" y="26354"/>
                </a:lnTo>
                <a:lnTo>
                  <a:pt x="40136" y="26051"/>
                </a:lnTo>
                <a:close/>
                <a:moveTo>
                  <a:pt x="28439" y="24714"/>
                </a:moveTo>
                <a:cubicBezTo>
                  <a:pt x="28317" y="25018"/>
                  <a:pt x="28226" y="25321"/>
                  <a:pt x="28166" y="25625"/>
                </a:cubicBezTo>
                <a:cubicBezTo>
                  <a:pt x="28135" y="25747"/>
                  <a:pt x="28105" y="25868"/>
                  <a:pt x="28074" y="26020"/>
                </a:cubicBezTo>
                <a:lnTo>
                  <a:pt x="27953" y="26111"/>
                </a:lnTo>
                <a:cubicBezTo>
                  <a:pt x="27831" y="26263"/>
                  <a:pt x="27710" y="26385"/>
                  <a:pt x="27558" y="26506"/>
                </a:cubicBezTo>
                <a:lnTo>
                  <a:pt x="27558" y="26476"/>
                </a:lnTo>
                <a:cubicBezTo>
                  <a:pt x="27528" y="26354"/>
                  <a:pt x="27528" y="26202"/>
                  <a:pt x="27558" y="26051"/>
                </a:cubicBezTo>
                <a:cubicBezTo>
                  <a:pt x="27588" y="25929"/>
                  <a:pt x="27619" y="25777"/>
                  <a:pt x="27649" y="25656"/>
                </a:cubicBezTo>
                <a:cubicBezTo>
                  <a:pt x="27771" y="25504"/>
                  <a:pt x="27923" y="25321"/>
                  <a:pt x="28044" y="25169"/>
                </a:cubicBezTo>
                <a:cubicBezTo>
                  <a:pt x="28196" y="25018"/>
                  <a:pt x="28317" y="24866"/>
                  <a:pt x="28439" y="24714"/>
                </a:cubicBezTo>
                <a:close/>
                <a:moveTo>
                  <a:pt x="33270" y="26506"/>
                </a:moveTo>
                <a:cubicBezTo>
                  <a:pt x="33300" y="26506"/>
                  <a:pt x="33300" y="26537"/>
                  <a:pt x="33300" y="26537"/>
                </a:cubicBezTo>
                <a:lnTo>
                  <a:pt x="33270" y="26506"/>
                </a:lnTo>
                <a:close/>
                <a:moveTo>
                  <a:pt x="42415" y="25838"/>
                </a:moveTo>
                <a:lnTo>
                  <a:pt x="42415" y="26051"/>
                </a:lnTo>
                <a:cubicBezTo>
                  <a:pt x="42415" y="26051"/>
                  <a:pt x="42415" y="26051"/>
                  <a:pt x="42415" y="26081"/>
                </a:cubicBezTo>
                <a:cubicBezTo>
                  <a:pt x="42415" y="26081"/>
                  <a:pt x="42385" y="26111"/>
                  <a:pt x="42385" y="26111"/>
                </a:cubicBezTo>
                <a:cubicBezTo>
                  <a:pt x="42324" y="26202"/>
                  <a:pt x="42263" y="26263"/>
                  <a:pt x="42233" y="26324"/>
                </a:cubicBezTo>
                <a:lnTo>
                  <a:pt x="41959" y="26597"/>
                </a:lnTo>
                <a:lnTo>
                  <a:pt x="41929" y="26658"/>
                </a:lnTo>
                <a:cubicBezTo>
                  <a:pt x="41929" y="26567"/>
                  <a:pt x="41959" y="26476"/>
                  <a:pt x="41959" y="26385"/>
                </a:cubicBezTo>
                <a:cubicBezTo>
                  <a:pt x="41990" y="26324"/>
                  <a:pt x="42051" y="26294"/>
                  <a:pt x="42081" y="26233"/>
                </a:cubicBezTo>
                <a:cubicBezTo>
                  <a:pt x="42111" y="26202"/>
                  <a:pt x="42202" y="26111"/>
                  <a:pt x="42263" y="26051"/>
                </a:cubicBezTo>
                <a:lnTo>
                  <a:pt x="42415" y="25838"/>
                </a:lnTo>
                <a:close/>
                <a:moveTo>
                  <a:pt x="34941" y="25564"/>
                </a:moveTo>
                <a:lnTo>
                  <a:pt x="34789" y="25959"/>
                </a:lnTo>
                <a:lnTo>
                  <a:pt x="34698" y="26233"/>
                </a:lnTo>
                <a:lnTo>
                  <a:pt x="34698" y="26294"/>
                </a:lnTo>
                <a:cubicBezTo>
                  <a:pt x="34698" y="26294"/>
                  <a:pt x="34667" y="26415"/>
                  <a:pt x="34637" y="26476"/>
                </a:cubicBezTo>
                <a:cubicBezTo>
                  <a:pt x="34607" y="26537"/>
                  <a:pt x="34607" y="26567"/>
                  <a:pt x="34607" y="26628"/>
                </a:cubicBezTo>
                <a:lnTo>
                  <a:pt x="34516" y="26689"/>
                </a:lnTo>
                <a:lnTo>
                  <a:pt x="34485" y="26689"/>
                </a:lnTo>
                <a:lnTo>
                  <a:pt x="34394" y="26628"/>
                </a:lnTo>
                <a:lnTo>
                  <a:pt x="34151" y="26628"/>
                </a:lnTo>
                <a:lnTo>
                  <a:pt x="34181" y="26567"/>
                </a:lnTo>
                <a:lnTo>
                  <a:pt x="34273" y="26385"/>
                </a:lnTo>
                <a:cubicBezTo>
                  <a:pt x="34273" y="26354"/>
                  <a:pt x="34303" y="26354"/>
                  <a:pt x="34333" y="26324"/>
                </a:cubicBezTo>
                <a:cubicBezTo>
                  <a:pt x="34394" y="26233"/>
                  <a:pt x="34485" y="26142"/>
                  <a:pt x="34576" y="26051"/>
                </a:cubicBezTo>
                <a:cubicBezTo>
                  <a:pt x="34637" y="25959"/>
                  <a:pt x="34698" y="25868"/>
                  <a:pt x="34759" y="25807"/>
                </a:cubicBezTo>
                <a:lnTo>
                  <a:pt x="34941" y="25564"/>
                </a:lnTo>
                <a:close/>
                <a:moveTo>
                  <a:pt x="21724" y="26446"/>
                </a:moveTo>
                <a:lnTo>
                  <a:pt x="21846" y="26506"/>
                </a:lnTo>
                <a:cubicBezTo>
                  <a:pt x="21846" y="26567"/>
                  <a:pt x="21846" y="26628"/>
                  <a:pt x="21846" y="26719"/>
                </a:cubicBezTo>
                <a:lnTo>
                  <a:pt x="21724" y="26597"/>
                </a:lnTo>
                <a:lnTo>
                  <a:pt x="21664" y="26537"/>
                </a:lnTo>
                <a:lnTo>
                  <a:pt x="21724" y="26446"/>
                </a:lnTo>
                <a:close/>
                <a:moveTo>
                  <a:pt x="22302" y="26597"/>
                </a:moveTo>
                <a:cubicBezTo>
                  <a:pt x="22271" y="26628"/>
                  <a:pt x="22233" y="26666"/>
                  <a:pt x="22211" y="26689"/>
                </a:cubicBezTo>
                <a:lnTo>
                  <a:pt x="22180" y="26719"/>
                </a:lnTo>
                <a:cubicBezTo>
                  <a:pt x="22180" y="26689"/>
                  <a:pt x="22180" y="26658"/>
                  <a:pt x="22180" y="26628"/>
                </a:cubicBezTo>
                <a:lnTo>
                  <a:pt x="22211" y="26628"/>
                </a:lnTo>
                <a:cubicBezTo>
                  <a:pt x="22241" y="26628"/>
                  <a:pt x="22271" y="26597"/>
                  <a:pt x="22302" y="26597"/>
                </a:cubicBezTo>
                <a:close/>
                <a:moveTo>
                  <a:pt x="33239" y="26537"/>
                </a:moveTo>
                <a:cubicBezTo>
                  <a:pt x="33209" y="26597"/>
                  <a:pt x="33179" y="26628"/>
                  <a:pt x="33118" y="26689"/>
                </a:cubicBezTo>
                <a:lnTo>
                  <a:pt x="33057" y="26780"/>
                </a:lnTo>
                <a:lnTo>
                  <a:pt x="33118" y="26628"/>
                </a:lnTo>
                <a:cubicBezTo>
                  <a:pt x="33148" y="26567"/>
                  <a:pt x="33179" y="26567"/>
                  <a:pt x="33239" y="26537"/>
                </a:cubicBezTo>
                <a:close/>
                <a:moveTo>
                  <a:pt x="28044" y="26567"/>
                </a:moveTo>
                <a:cubicBezTo>
                  <a:pt x="28044" y="26628"/>
                  <a:pt x="28044" y="26689"/>
                  <a:pt x="28044" y="26749"/>
                </a:cubicBezTo>
                <a:lnTo>
                  <a:pt x="28044" y="26780"/>
                </a:lnTo>
                <a:lnTo>
                  <a:pt x="28044" y="26810"/>
                </a:lnTo>
                <a:lnTo>
                  <a:pt x="27983" y="26810"/>
                </a:lnTo>
                <a:cubicBezTo>
                  <a:pt x="27953" y="26780"/>
                  <a:pt x="27923" y="26780"/>
                  <a:pt x="27892" y="26780"/>
                </a:cubicBezTo>
                <a:lnTo>
                  <a:pt x="27801" y="26780"/>
                </a:lnTo>
                <a:lnTo>
                  <a:pt x="27862" y="26749"/>
                </a:lnTo>
                <a:lnTo>
                  <a:pt x="27983" y="26628"/>
                </a:lnTo>
                <a:lnTo>
                  <a:pt x="28044" y="26567"/>
                </a:lnTo>
                <a:close/>
                <a:moveTo>
                  <a:pt x="38739" y="26689"/>
                </a:moveTo>
                <a:lnTo>
                  <a:pt x="38708" y="26810"/>
                </a:lnTo>
                <a:lnTo>
                  <a:pt x="38648" y="26871"/>
                </a:lnTo>
                <a:cubicBezTo>
                  <a:pt x="38648" y="26840"/>
                  <a:pt x="38678" y="26780"/>
                  <a:pt x="38708" y="26749"/>
                </a:cubicBezTo>
                <a:lnTo>
                  <a:pt x="38739" y="26689"/>
                </a:lnTo>
                <a:close/>
                <a:moveTo>
                  <a:pt x="30718" y="26415"/>
                </a:moveTo>
                <a:lnTo>
                  <a:pt x="30596" y="26567"/>
                </a:lnTo>
                <a:cubicBezTo>
                  <a:pt x="30566" y="26628"/>
                  <a:pt x="30535" y="26689"/>
                  <a:pt x="30505" y="26719"/>
                </a:cubicBezTo>
                <a:lnTo>
                  <a:pt x="30355" y="26955"/>
                </a:lnTo>
                <a:lnTo>
                  <a:pt x="30355" y="26955"/>
                </a:lnTo>
                <a:cubicBezTo>
                  <a:pt x="30385" y="26899"/>
                  <a:pt x="30414" y="26839"/>
                  <a:pt x="30444" y="26780"/>
                </a:cubicBezTo>
                <a:lnTo>
                  <a:pt x="30535" y="26597"/>
                </a:lnTo>
                <a:lnTo>
                  <a:pt x="30596" y="26537"/>
                </a:lnTo>
                <a:lnTo>
                  <a:pt x="30718" y="26415"/>
                </a:lnTo>
                <a:close/>
                <a:moveTo>
                  <a:pt x="43387" y="26506"/>
                </a:moveTo>
                <a:cubicBezTo>
                  <a:pt x="43357" y="26537"/>
                  <a:pt x="43327" y="26567"/>
                  <a:pt x="43296" y="26628"/>
                </a:cubicBezTo>
                <a:cubicBezTo>
                  <a:pt x="43235" y="26689"/>
                  <a:pt x="43175" y="26749"/>
                  <a:pt x="43144" y="26840"/>
                </a:cubicBezTo>
                <a:lnTo>
                  <a:pt x="42992" y="27023"/>
                </a:lnTo>
                <a:lnTo>
                  <a:pt x="43053" y="26901"/>
                </a:lnTo>
                <a:cubicBezTo>
                  <a:pt x="43084" y="26780"/>
                  <a:pt x="43144" y="26658"/>
                  <a:pt x="43175" y="26506"/>
                </a:cubicBezTo>
                <a:close/>
                <a:moveTo>
                  <a:pt x="32055" y="26081"/>
                </a:moveTo>
                <a:lnTo>
                  <a:pt x="32055" y="26111"/>
                </a:lnTo>
                <a:cubicBezTo>
                  <a:pt x="32085" y="26233"/>
                  <a:pt x="32085" y="26354"/>
                  <a:pt x="32055" y="26476"/>
                </a:cubicBezTo>
                <a:cubicBezTo>
                  <a:pt x="32055" y="26658"/>
                  <a:pt x="31994" y="26871"/>
                  <a:pt x="31933" y="27053"/>
                </a:cubicBezTo>
                <a:lnTo>
                  <a:pt x="31933" y="27023"/>
                </a:lnTo>
                <a:cubicBezTo>
                  <a:pt x="31933" y="26992"/>
                  <a:pt x="31933" y="26962"/>
                  <a:pt x="31903" y="26901"/>
                </a:cubicBezTo>
                <a:lnTo>
                  <a:pt x="31903" y="26689"/>
                </a:lnTo>
                <a:lnTo>
                  <a:pt x="31903" y="26567"/>
                </a:lnTo>
                <a:cubicBezTo>
                  <a:pt x="31903" y="26506"/>
                  <a:pt x="31994" y="26354"/>
                  <a:pt x="31994" y="26263"/>
                </a:cubicBezTo>
                <a:lnTo>
                  <a:pt x="31994" y="26142"/>
                </a:lnTo>
                <a:lnTo>
                  <a:pt x="32055" y="26081"/>
                </a:lnTo>
                <a:close/>
                <a:moveTo>
                  <a:pt x="36521" y="26628"/>
                </a:moveTo>
                <a:lnTo>
                  <a:pt x="36521" y="26658"/>
                </a:lnTo>
                <a:cubicBezTo>
                  <a:pt x="36460" y="26749"/>
                  <a:pt x="36399" y="26810"/>
                  <a:pt x="36339" y="26901"/>
                </a:cubicBezTo>
                <a:cubicBezTo>
                  <a:pt x="36278" y="26962"/>
                  <a:pt x="36217" y="27023"/>
                  <a:pt x="36156" y="27084"/>
                </a:cubicBezTo>
                <a:lnTo>
                  <a:pt x="36156" y="27053"/>
                </a:lnTo>
                <a:cubicBezTo>
                  <a:pt x="36217" y="26992"/>
                  <a:pt x="36247" y="26932"/>
                  <a:pt x="36308" y="26901"/>
                </a:cubicBezTo>
                <a:lnTo>
                  <a:pt x="36521" y="26628"/>
                </a:lnTo>
                <a:close/>
                <a:moveTo>
                  <a:pt x="23851" y="26750"/>
                </a:moveTo>
                <a:cubicBezTo>
                  <a:pt x="23790" y="26871"/>
                  <a:pt x="23760" y="26992"/>
                  <a:pt x="23699" y="27114"/>
                </a:cubicBezTo>
                <a:lnTo>
                  <a:pt x="23669" y="27053"/>
                </a:lnTo>
                <a:cubicBezTo>
                  <a:pt x="23699" y="27023"/>
                  <a:pt x="23730" y="26962"/>
                  <a:pt x="23760" y="26932"/>
                </a:cubicBezTo>
                <a:lnTo>
                  <a:pt x="23851" y="26750"/>
                </a:lnTo>
                <a:close/>
                <a:moveTo>
                  <a:pt x="39377" y="22860"/>
                </a:moveTo>
                <a:lnTo>
                  <a:pt x="39316" y="22982"/>
                </a:lnTo>
                <a:cubicBezTo>
                  <a:pt x="39164" y="23255"/>
                  <a:pt x="39043" y="23529"/>
                  <a:pt x="38951" y="23802"/>
                </a:cubicBezTo>
                <a:cubicBezTo>
                  <a:pt x="38921" y="23833"/>
                  <a:pt x="38921" y="23893"/>
                  <a:pt x="38891" y="23924"/>
                </a:cubicBezTo>
                <a:cubicBezTo>
                  <a:pt x="38891" y="23985"/>
                  <a:pt x="38860" y="24045"/>
                  <a:pt x="38830" y="24076"/>
                </a:cubicBezTo>
                <a:lnTo>
                  <a:pt x="38526" y="24623"/>
                </a:lnTo>
                <a:cubicBezTo>
                  <a:pt x="38496" y="24714"/>
                  <a:pt x="38435" y="24805"/>
                  <a:pt x="38405" y="24896"/>
                </a:cubicBezTo>
                <a:cubicBezTo>
                  <a:pt x="38192" y="25291"/>
                  <a:pt x="37979" y="25686"/>
                  <a:pt x="37797" y="26111"/>
                </a:cubicBezTo>
                <a:cubicBezTo>
                  <a:pt x="37767" y="26172"/>
                  <a:pt x="37767" y="26202"/>
                  <a:pt x="37736" y="26263"/>
                </a:cubicBezTo>
                <a:lnTo>
                  <a:pt x="37523" y="26446"/>
                </a:lnTo>
                <a:cubicBezTo>
                  <a:pt x="37432" y="26506"/>
                  <a:pt x="37372" y="26567"/>
                  <a:pt x="37280" y="26628"/>
                </a:cubicBezTo>
                <a:lnTo>
                  <a:pt x="37159" y="26749"/>
                </a:lnTo>
                <a:lnTo>
                  <a:pt x="37098" y="26780"/>
                </a:lnTo>
                <a:lnTo>
                  <a:pt x="36703" y="27084"/>
                </a:lnTo>
                <a:lnTo>
                  <a:pt x="36582" y="27175"/>
                </a:lnTo>
                <a:lnTo>
                  <a:pt x="36764" y="26932"/>
                </a:lnTo>
                <a:lnTo>
                  <a:pt x="37007" y="26628"/>
                </a:lnTo>
                <a:cubicBezTo>
                  <a:pt x="37159" y="26446"/>
                  <a:pt x="37280" y="26263"/>
                  <a:pt x="37432" y="26081"/>
                </a:cubicBezTo>
                <a:lnTo>
                  <a:pt x="37584" y="25899"/>
                </a:lnTo>
                <a:cubicBezTo>
                  <a:pt x="37645" y="25777"/>
                  <a:pt x="37736" y="25686"/>
                  <a:pt x="37797" y="25564"/>
                </a:cubicBezTo>
                <a:lnTo>
                  <a:pt x="37979" y="25291"/>
                </a:lnTo>
                <a:cubicBezTo>
                  <a:pt x="38070" y="25169"/>
                  <a:pt x="38131" y="25078"/>
                  <a:pt x="38222" y="24957"/>
                </a:cubicBezTo>
                <a:cubicBezTo>
                  <a:pt x="38283" y="24835"/>
                  <a:pt x="38405" y="24653"/>
                  <a:pt x="38496" y="24471"/>
                </a:cubicBezTo>
                <a:cubicBezTo>
                  <a:pt x="38587" y="24319"/>
                  <a:pt x="38648" y="24197"/>
                  <a:pt x="38708" y="24045"/>
                </a:cubicBezTo>
                <a:cubicBezTo>
                  <a:pt x="38769" y="23893"/>
                  <a:pt x="38800" y="23772"/>
                  <a:pt x="38860" y="23650"/>
                </a:cubicBezTo>
                <a:cubicBezTo>
                  <a:pt x="38891" y="23590"/>
                  <a:pt x="38921" y="23498"/>
                  <a:pt x="38951" y="23438"/>
                </a:cubicBezTo>
                <a:cubicBezTo>
                  <a:pt x="38982" y="23346"/>
                  <a:pt x="39103" y="23225"/>
                  <a:pt x="39195" y="23103"/>
                </a:cubicBezTo>
                <a:lnTo>
                  <a:pt x="39346" y="22891"/>
                </a:lnTo>
                <a:lnTo>
                  <a:pt x="39377" y="22860"/>
                </a:lnTo>
                <a:close/>
                <a:moveTo>
                  <a:pt x="27315" y="26780"/>
                </a:moveTo>
                <a:cubicBezTo>
                  <a:pt x="27315" y="26810"/>
                  <a:pt x="27315" y="26810"/>
                  <a:pt x="27345" y="26810"/>
                </a:cubicBezTo>
                <a:cubicBezTo>
                  <a:pt x="27376" y="26871"/>
                  <a:pt x="27406" y="26901"/>
                  <a:pt x="27467" y="26901"/>
                </a:cubicBezTo>
                <a:cubicBezTo>
                  <a:pt x="27482" y="26916"/>
                  <a:pt x="27505" y="26924"/>
                  <a:pt x="27528" y="26924"/>
                </a:cubicBezTo>
                <a:cubicBezTo>
                  <a:pt x="27550" y="26924"/>
                  <a:pt x="27573" y="26916"/>
                  <a:pt x="27588" y="26901"/>
                </a:cubicBezTo>
                <a:lnTo>
                  <a:pt x="27588" y="26901"/>
                </a:lnTo>
                <a:lnTo>
                  <a:pt x="27467" y="27023"/>
                </a:lnTo>
                <a:cubicBezTo>
                  <a:pt x="27406" y="27084"/>
                  <a:pt x="27376" y="27144"/>
                  <a:pt x="27315" y="27205"/>
                </a:cubicBezTo>
                <a:lnTo>
                  <a:pt x="27284" y="27205"/>
                </a:lnTo>
                <a:cubicBezTo>
                  <a:pt x="27254" y="27175"/>
                  <a:pt x="27254" y="27114"/>
                  <a:pt x="27254" y="27053"/>
                </a:cubicBezTo>
                <a:lnTo>
                  <a:pt x="27254" y="27023"/>
                </a:lnTo>
                <a:cubicBezTo>
                  <a:pt x="27254" y="26992"/>
                  <a:pt x="27254" y="26962"/>
                  <a:pt x="27254" y="26962"/>
                </a:cubicBezTo>
                <a:cubicBezTo>
                  <a:pt x="27254" y="26901"/>
                  <a:pt x="27284" y="26840"/>
                  <a:pt x="27315" y="26780"/>
                </a:cubicBezTo>
                <a:close/>
                <a:moveTo>
                  <a:pt x="35123" y="26810"/>
                </a:moveTo>
                <a:cubicBezTo>
                  <a:pt x="35093" y="26962"/>
                  <a:pt x="35032" y="27084"/>
                  <a:pt x="35032" y="27235"/>
                </a:cubicBezTo>
                <a:lnTo>
                  <a:pt x="34880" y="27235"/>
                </a:lnTo>
                <a:lnTo>
                  <a:pt x="34850" y="27266"/>
                </a:lnTo>
                <a:lnTo>
                  <a:pt x="34789" y="27327"/>
                </a:lnTo>
                <a:cubicBezTo>
                  <a:pt x="34819" y="27296"/>
                  <a:pt x="34850" y="27235"/>
                  <a:pt x="34850" y="27205"/>
                </a:cubicBezTo>
                <a:lnTo>
                  <a:pt x="34880" y="27144"/>
                </a:lnTo>
                <a:lnTo>
                  <a:pt x="35123" y="26810"/>
                </a:lnTo>
                <a:close/>
                <a:moveTo>
                  <a:pt x="30110" y="25230"/>
                </a:moveTo>
                <a:lnTo>
                  <a:pt x="30110" y="25230"/>
                </a:lnTo>
                <a:cubicBezTo>
                  <a:pt x="30080" y="25352"/>
                  <a:pt x="30019" y="25504"/>
                  <a:pt x="29989" y="25656"/>
                </a:cubicBezTo>
                <a:cubicBezTo>
                  <a:pt x="29958" y="25747"/>
                  <a:pt x="29958" y="25807"/>
                  <a:pt x="29928" y="25868"/>
                </a:cubicBezTo>
                <a:lnTo>
                  <a:pt x="29776" y="26142"/>
                </a:lnTo>
                <a:cubicBezTo>
                  <a:pt x="29654" y="26324"/>
                  <a:pt x="29563" y="26537"/>
                  <a:pt x="29442" y="26719"/>
                </a:cubicBezTo>
                <a:lnTo>
                  <a:pt x="29320" y="26992"/>
                </a:lnTo>
                <a:lnTo>
                  <a:pt x="29229" y="27144"/>
                </a:lnTo>
                <a:lnTo>
                  <a:pt x="29138" y="27235"/>
                </a:lnTo>
                <a:lnTo>
                  <a:pt x="29016" y="27357"/>
                </a:lnTo>
                <a:lnTo>
                  <a:pt x="29016" y="27205"/>
                </a:lnTo>
                <a:cubicBezTo>
                  <a:pt x="29016" y="27084"/>
                  <a:pt x="29047" y="26932"/>
                  <a:pt x="29077" y="26810"/>
                </a:cubicBezTo>
                <a:lnTo>
                  <a:pt x="29138" y="26628"/>
                </a:lnTo>
                <a:cubicBezTo>
                  <a:pt x="29229" y="26537"/>
                  <a:pt x="29320" y="26446"/>
                  <a:pt x="29351" y="26324"/>
                </a:cubicBezTo>
                <a:lnTo>
                  <a:pt x="29351" y="26324"/>
                </a:lnTo>
                <a:lnTo>
                  <a:pt x="29320" y="26354"/>
                </a:lnTo>
                <a:cubicBezTo>
                  <a:pt x="29351" y="26294"/>
                  <a:pt x="29381" y="26263"/>
                  <a:pt x="29411" y="26202"/>
                </a:cubicBezTo>
                <a:cubicBezTo>
                  <a:pt x="29472" y="26202"/>
                  <a:pt x="29533" y="26172"/>
                  <a:pt x="29563" y="26111"/>
                </a:cubicBezTo>
                <a:cubicBezTo>
                  <a:pt x="29594" y="25990"/>
                  <a:pt x="29685" y="25868"/>
                  <a:pt x="29745" y="25747"/>
                </a:cubicBezTo>
                <a:cubicBezTo>
                  <a:pt x="29867" y="25564"/>
                  <a:pt x="29989" y="25382"/>
                  <a:pt x="30110" y="25230"/>
                </a:cubicBezTo>
                <a:close/>
                <a:moveTo>
                  <a:pt x="38070" y="26537"/>
                </a:moveTo>
                <a:cubicBezTo>
                  <a:pt x="38070" y="26567"/>
                  <a:pt x="38070" y="26567"/>
                  <a:pt x="38070" y="26567"/>
                </a:cubicBezTo>
                <a:cubicBezTo>
                  <a:pt x="38070" y="26628"/>
                  <a:pt x="38101" y="26658"/>
                  <a:pt x="38101" y="26719"/>
                </a:cubicBezTo>
                <a:cubicBezTo>
                  <a:pt x="38131" y="26780"/>
                  <a:pt x="38101" y="26840"/>
                  <a:pt x="38101" y="26901"/>
                </a:cubicBezTo>
                <a:cubicBezTo>
                  <a:pt x="38101" y="26932"/>
                  <a:pt x="38040" y="26962"/>
                  <a:pt x="38040" y="26992"/>
                </a:cubicBezTo>
                <a:lnTo>
                  <a:pt x="37645" y="27479"/>
                </a:lnTo>
                <a:lnTo>
                  <a:pt x="37645" y="27448"/>
                </a:lnTo>
                <a:cubicBezTo>
                  <a:pt x="37645" y="27448"/>
                  <a:pt x="37706" y="27327"/>
                  <a:pt x="37706" y="27266"/>
                </a:cubicBezTo>
                <a:lnTo>
                  <a:pt x="37706" y="27296"/>
                </a:lnTo>
                <a:cubicBezTo>
                  <a:pt x="37797" y="27084"/>
                  <a:pt x="37888" y="26871"/>
                  <a:pt x="37979" y="26689"/>
                </a:cubicBezTo>
                <a:cubicBezTo>
                  <a:pt x="38010" y="26628"/>
                  <a:pt x="38010" y="26597"/>
                  <a:pt x="38040" y="26537"/>
                </a:cubicBezTo>
                <a:close/>
                <a:moveTo>
                  <a:pt x="23882" y="24805"/>
                </a:moveTo>
                <a:lnTo>
                  <a:pt x="23790" y="24987"/>
                </a:lnTo>
                <a:cubicBezTo>
                  <a:pt x="23730" y="25169"/>
                  <a:pt x="23669" y="25321"/>
                  <a:pt x="23608" y="25504"/>
                </a:cubicBezTo>
                <a:cubicBezTo>
                  <a:pt x="23517" y="25686"/>
                  <a:pt x="23487" y="25838"/>
                  <a:pt x="23426" y="25990"/>
                </a:cubicBezTo>
                <a:cubicBezTo>
                  <a:pt x="23365" y="26142"/>
                  <a:pt x="23304" y="26294"/>
                  <a:pt x="23244" y="26446"/>
                </a:cubicBezTo>
                <a:cubicBezTo>
                  <a:pt x="23213" y="26506"/>
                  <a:pt x="23213" y="26567"/>
                  <a:pt x="23183" y="26658"/>
                </a:cubicBezTo>
                <a:lnTo>
                  <a:pt x="23061" y="26840"/>
                </a:lnTo>
                <a:cubicBezTo>
                  <a:pt x="22970" y="26992"/>
                  <a:pt x="22849" y="27144"/>
                  <a:pt x="22757" y="27296"/>
                </a:cubicBezTo>
                <a:cubicBezTo>
                  <a:pt x="22697" y="27387"/>
                  <a:pt x="22606" y="27479"/>
                  <a:pt x="22545" y="27570"/>
                </a:cubicBezTo>
                <a:lnTo>
                  <a:pt x="22514" y="27570"/>
                </a:lnTo>
                <a:cubicBezTo>
                  <a:pt x="22514" y="27509"/>
                  <a:pt x="22545" y="27448"/>
                  <a:pt x="22575" y="27387"/>
                </a:cubicBezTo>
                <a:lnTo>
                  <a:pt x="22636" y="27175"/>
                </a:lnTo>
                <a:lnTo>
                  <a:pt x="22879" y="26628"/>
                </a:lnTo>
                <a:cubicBezTo>
                  <a:pt x="22909" y="26537"/>
                  <a:pt x="22970" y="26446"/>
                  <a:pt x="23001" y="26354"/>
                </a:cubicBezTo>
                <a:cubicBezTo>
                  <a:pt x="23031" y="26263"/>
                  <a:pt x="23031" y="26263"/>
                  <a:pt x="23061" y="26202"/>
                </a:cubicBezTo>
                <a:cubicBezTo>
                  <a:pt x="23152" y="26081"/>
                  <a:pt x="23213" y="25959"/>
                  <a:pt x="23274" y="25807"/>
                </a:cubicBezTo>
                <a:cubicBezTo>
                  <a:pt x="23335" y="25716"/>
                  <a:pt x="23395" y="25595"/>
                  <a:pt x="23426" y="25504"/>
                </a:cubicBezTo>
                <a:lnTo>
                  <a:pt x="23608" y="25200"/>
                </a:lnTo>
                <a:cubicBezTo>
                  <a:pt x="23699" y="25048"/>
                  <a:pt x="23790" y="24926"/>
                  <a:pt x="23882" y="24805"/>
                </a:cubicBezTo>
                <a:close/>
                <a:moveTo>
                  <a:pt x="28287" y="27205"/>
                </a:moveTo>
                <a:lnTo>
                  <a:pt x="28257" y="27266"/>
                </a:lnTo>
                <a:cubicBezTo>
                  <a:pt x="28226" y="27387"/>
                  <a:pt x="28166" y="27509"/>
                  <a:pt x="28105" y="27600"/>
                </a:cubicBezTo>
                <a:cubicBezTo>
                  <a:pt x="28135" y="27539"/>
                  <a:pt x="28166" y="27448"/>
                  <a:pt x="28196" y="27357"/>
                </a:cubicBezTo>
                <a:cubicBezTo>
                  <a:pt x="28196" y="27296"/>
                  <a:pt x="28226" y="27266"/>
                  <a:pt x="28257" y="27205"/>
                </a:cubicBezTo>
                <a:close/>
                <a:moveTo>
                  <a:pt x="35640" y="27600"/>
                </a:moveTo>
                <a:lnTo>
                  <a:pt x="35640" y="27630"/>
                </a:lnTo>
                <a:lnTo>
                  <a:pt x="35427" y="27843"/>
                </a:lnTo>
                <a:lnTo>
                  <a:pt x="35427" y="27813"/>
                </a:lnTo>
                <a:lnTo>
                  <a:pt x="35488" y="27752"/>
                </a:lnTo>
                <a:cubicBezTo>
                  <a:pt x="35518" y="27691"/>
                  <a:pt x="35579" y="27661"/>
                  <a:pt x="35609" y="27630"/>
                </a:cubicBezTo>
                <a:lnTo>
                  <a:pt x="35640" y="27600"/>
                </a:lnTo>
                <a:close/>
                <a:moveTo>
                  <a:pt x="37432" y="26932"/>
                </a:moveTo>
                <a:lnTo>
                  <a:pt x="37432" y="26932"/>
                </a:lnTo>
                <a:cubicBezTo>
                  <a:pt x="37402" y="27023"/>
                  <a:pt x="37372" y="27084"/>
                  <a:pt x="37341" y="27175"/>
                </a:cubicBezTo>
                <a:lnTo>
                  <a:pt x="37341" y="27205"/>
                </a:lnTo>
                <a:cubicBezTo>
                  <a:pt x="37311" y="27205"/>
                  <a:pt x="37280" y="27205"/>
                  <a:pt x="37280" y="27235"/>
                </a:cubicBezTo>
                <a:cubicBezTo>
                  <a:pt x="37250" y="27235"/>
                  <a:pt x="37220" y="27235"/>
                  <a:pt x="37189" y="27266"/>
                </a:cubicBezTo>
                <a:cubicBezTo>
                  <a:pt x="37159" y="27296"/>
                  <a:pt x="37128" y="27327"/>
                  <a:pt x="37098" y="27357"/>
                </a:cubicBezTo>
                <a:cubicBezTo>
                  <a:pt x="36977" y="27448"/>
                  <a:pt x="36855" y="27570"/>
                  <a:pt x="36764" y="27691"/>
                </a:cubicBezTo>
                <a:lnTo>
                  <a:pt x="36612" y="27843"/>
                </a:lnTo>
                <a:cubicBezTo>
                  <a:pt x="36734" y="27661"/>
                  <a:pt x="36885" y="27479"/>
                  <a:pt x="37037" y="27327"/>
                </a:cubicBezTo>
                <a:cubicBezTo>
                  <a:pt x="37189" y="27144"/>
                  <a:pt x="37280" y="27084"/>
                  <a:pt x="37432" y="26932"/>
                </a:cubicBezTo>
                <a:close/>
                <a:moveTo>
                  <a:pt x="23760" y="27874"/>
                </a:moveTo>
                <a:lnTo>
                  <a:pt x="23760" y="27904"/>
                </a:lnTo>
                <a:cubicBezTo>
                  <a:pt x="23760" y="27934"/>
                  <a:pt x="23730" y="27965"/>
                  <a:pt x="23699" y="28025"/>
                </a:cubicBezTo>
                <a:lnTo>
                  <a:pt x="23699" y="27995"/>
                </a:lnTo>
                <a:cubicBezTo>
                  <a:pt x="23730" y="27965"/>
                  <a:pt x="23730" y="27904"/>
                  <a:pt x="23760" y="27874"/>
                </a:cubicBezTo>
                <a:close/>
                <a:moveTo>
                  <a:pt x="33908" y="27813"/>
                </a:moveTo>
                <a:lnTo>
                  <a:pt x="33756" y="27995"/>
                </a:lnTo>
                <a:lnTo>
                  <a:pt x="33695" y="28025"/>
                </a:lnTo>
                <a:lnTo>
                  <a:pt x="33695" y="27965"/>
                </a:lnTo>
                <a:lnTo>
                  <a:pt x="33786" y="27904"/>
                </a:lnTo>
                <a:lnTo>
                  <a:pt x="33908" y="27813"/>
                </a:lnTo>
                <a:close/>
                <a:moveTo>
                  <a:pt x="33179" y="27479"/>
                </a:moveTo>
                <a:lnTo>
                  <a:pt x="33179" y="27479"/>
                </a:lnTo>
                <a:cubicBezTo>
                  <a:pt x="33118" y="27630"/>
                  <a:pt x="33088" y="27752"/>
                  <a:pt x="33027" y="27874"/>
                </a:cubicBezTo>
                <a:lnTo>
                  <a:pt x="33027" y="27904"/>
                </a:lnTo>
                <a:lnTo>
                  <a:pt x="32966" y="27995"/>
                </a:lnTo>
                <a:lnTo>
                  <a:pt x="32936" y="28056"/>
                </a:lnTo>
                <a:cubicBezTo>
                  <a:pt x="32936" y="27934"/>
                  <a:pt x="32905" y="27843"/>
                  <a:pt x="32905" y="27722"/>
                </a:cubicBezTo>
                <a:lnTo>
                  <a:pt x="32936" y="27722"/>
                </a:lnTo>
                <a:lnTo>
                  <a:pt x="32966" y="27691"/>
                </a:lnTo>
                <a:cubicBezTo>
                  <a:pt x="33027" y="27630"/>
                  <a:pt x="33118" y="27539"/>
                  <a:pt x="33179" y="27479"/>
                </a:cubicBezTo>
                <a:close/>
                <a:moveTo>
                  <a:pt x="29953" y="26907"/>
                </a:moveTo>
                <a:cubicBezTo>
                  <a:pt x="29944" y="26918"/>
                  <a:pt x="29928" y="26940"/>
                  <a:pt x="29928" y="26962"/>
                </a:cubicBezTo>
                <a:cubicBezTo>
                  <a:pt x="29745" y="27296"/>
                  <a:pt x="29533" y="27630"/>
                  <a:pt x="29381" y="27965"/>
                </a:cubicBezTo>
                <a:lnTo>
                  <a:pt x="29259" y="28177"/>
                </a:lnTo>
                <a:cubicBezTo>
                  <a:pt x="29229" y="28147"/>
                  <a:pt x="29199" y="28147"/>
                  <a:pt x="29168" y="28117"/>
                </a:cubicBezTo>
                <a:lnTo>
                  <a:pt x="29168" y="28086"/>
                </a:lnTo>
                <a:cubicBezTo>
                  <a:pt x="29168" y="28056"/>
                  <a:pt x="29199" y="28025"/>
                  <a:pt x="29229" y="27995"/>
                </a:cubicBezTo>
                <a:lnTo>
                  <a:pt x="29502" y="27448"/>
                </a:lnTo>
                <a:lnTo>
                  <a:pt x="29533" y="27357"/>
                </a:lnTo>
                <a:cubicBezTo>
                  <a:pt x="29594" y="27327"/>
                  <a:pt x="29624" y="27266"/>
                  <a:pt x="29685" y="27205"/>
                </a:cubicBezTo>
                <a:lnTo>
                  <a:pt x="29953" y="26907"/>
                </a:lnTo>
                <a:close/>
                <a:moveTo>
                  <a:pt x="25492" y="25959"/>
                </a:moveTo>
                <a:lnTo>
                  <a:pt x="25492" y="26020"/>
                </a:lnTo>
                <a:lnTo>
                  <a:pt x="25279" y="26476"/>
                </a:lnTo>
                <a:lnTo>
                  <a:pt x="25158" y="26810"/>
                </a:lnTo>
                <a:cubicBezTo>
                  <a:pt x="25127" y="26871"/>
                  <a:pt x="25097" y="26932"/>
                  <a:pt x="25067" y="26992"/>
                </a:cubicBezTo>
                <a:cubicBezTo>
                  <a:pt x="25036" y="27084"/>
                  <a:pt x="25036" y="27144"/>
                  <a:pt x="25006" y="27205"/>
                </a:cubicBezTo>
                <a:cubicBezTo>
                  <a:pt x="25006" y="27266"/>
                  <a:pt x="25006" y="27296"/>
                  <a:pt x="25006" y="27327"/>
                </a:cubicBezTo>
                <a:cubicBezTo>
                  <a:pt x="24975" y="27387"/>
                  <a:pt x="24945" y="27448"/>
                  <a:pt x="24915" y="27509"/>
                </a:cubicBezTo>
                <a:cubicBezTo>
                  <a:pt x="24884" y="27630"/>
                  <a:pt x="24793" y="27752"/>
                  <a:pt x="24732" y="27843"/>
                </a:cubicBezTo>
                <a:cubicBezTo>
                  <a:pt x="24672" y="27965"/>
                  <a:pt x="24611" y="28086"/>
                  <a:pt x="24550" y="28177"/>
                </a:cubicBezTo>
                <a:cubicBezTo>
                  <a:pt x="24489" y="28299"/>
                  <a:pt x="24489" y="28299"/>
                  <a:pt x="24459" y="28329"/>
                </a:cubicBezTo>
                <a:cubicBezTo>
                  <a:pt x="24337" y="28177"/>
                  <a:pt x="24246" y="28025"/>
                  <a:pt x="24185" y="27904"/>
                </a:cubicBezTo>
                <a:cubicBezTo>
                  <a:pt x="24246" y="27813"/>
                  <a:pt x="24307" y="27752"/>
                  <a:pt x="24337" y="27661"/>
                </a:cubicBezTo>
                <a:cubicBezTo>
                  <a:pt x="24428" y="27509"/>
                  <a:pt x="24520" y="27387"/>
                  <a:pt x="24611" y="27235"/>
                </a:cubicBezTo>
                <a:cubicBezTo>
                  <a:pt x="24823" y="26871"/>
                  <a:pt x="25067" y="26446"/>
                  <a:pt x="25340" y="26081"/>
                </a:cubicBezTo>
                <a:lnTo>
                  <a:pt x="25462" y="25959"/>
                </a:lnTo>
                <a:close/>
                <a:moveTo>
                  <a:pt x="22909" y="28025"/>
                </a:moveTo>
                <a:lnTo>
                  <a:pt x="22940" y="28056"/>
                </a:lnTo>
                <a:lnTo>
                  <a:pt x="23001" y="28117"/>
                </a:lnTo>
                <a:lnTo>
                  <a:pt x="23092" y="28147"/>
                </a:lnTo>
                <a:lnTo>
                  <a:pt x="23213" y="28147"/>
                </a:lnTo>
                <a:cubicBezTo>
                  <a:pt x="23183" y="28208"/>
                  <a:pt x="23152" y="28268"/>
                  <a:pt x="23122" y="28360"/>
                </a:cubicBezTo>
                <a:cubicBezTo>
                  <a:pt x="23061" y="28238"/>
                  <a:pt x="22970" y="28147"/>
                  <a:pt x="22909" y="28025"/>
                </a:cubicBezTo>
                <a:close/>
                <a:moveTo>
                  <a:pt x="35336" y="28360"/>
                </a:moveTo>
                <a:lnTo>
                  <a:pt x="35275" y="28420"/>
                </a:lnTo>
                <a:lnTo>
                  <a:pt x="35275" y="28360"/>
                </a:lnTo>
                <a:close/>
                <a:moveTo>
                  <a:pt x="29989" y="27600"/>
                </a:moveTo>
                <a:cubicBezTo>
                  <a:pt x="29928" y="27752"/>
                  <a:pt x="29837" y="27874"/>
                  <a:pt x="29745" y="28025"/>
                </a:cubicBezTo>
                <a:lnTo>
                  <a:pt x="29533" y="28512"/>
                </a:lnTo>
                <a:lnTo>
                  <a:pt x="29502" y="28451"/>
                </a:lnTo>
                <a:cubicBezTo>
                  <a:pt x="29594" y="28299"/>
                  <a:pt x="29685" y="28117"/>
                  <a:pt x="29776" y="27965"/>
                </a:cubicBezTo>
                <a:lnTo>
                  <a:pt x="29989" y="27600"/>
                </a:lnTo>
                <a:close/>
                <a:moveTo>
                  <a:pt x="30596" y="27296"/>
                </a:moveTo>
                <a:cubicBezTo>
                  <a:pt x="30535" y="27387"/>
                  <a:pt x="30505" y="27479"/>
                  <a:pt x="30444" y="27570"/>
                </a:cubicBezTo>
                <a:cubicBezTo>
                  <a:pt x="30323" y="27843"/>
                  <a:pt x="30171" y="28147"/>
                  <a:pt x="29989" y="28451"/>
                </a:cubicBezTo>
                <a:cubicBezTo>
                  <a:pt x="29989" y="28472"/>
                  <a:pt x="29960" y="28493"/>
                  <a:pt x="29942" y="28514"/>
                </a:cubicBezTo>
                <a:lnTo>
                  <a:pt x="29942" y="28514"/>
                </a:lnTo>
                <a:cubicBezTo>
                  <a:pt x="30025" y="28341"/>
                  <a:pt x="30086" y="28168"/>
                  <a:pt x="30201" y="27995"/>
                </a:cubicBezTo>
                <a:lnTo>
                  <a:pt x="30444" y="27509"/>
                </a:lnTo>
                <a:cubicBezTo>
                  <a:pt x="30505" y="27418"/>
                  <a:pt x="30535" y="27357"/>
                  <a:pt x="30596" y="27296"/>
                </a:cubicBezTo>
                <a:close/>
                <a:moveTo>
                  <a:pt x="43965" y="28208"/>
                </a:moveTo>
                <a:lnTo>
                  <a:pt x="43873" y="28329"/>
                </a:lnTo>
                <a:lnTo>
                  <a:pt x="43873" y="28360"/>
                </a:lnTo>
                <a:lnTo>
                  <a:pt x="43843" y="28390"/>
                </a:lnTo>
                <a:lnTo>
                  <a:pt x="43691" y="28572"/>
                </a:lnTo>
                <a:lnTo>
                  <a:pt x="43691" y="28572"/>
                </a:lnTo>
                <a:lnTo>
                  <a:pt x="43722" y="28512"/>
                </a:lnTo>
                <a:lnTo>
                  <a:pt x="43965" y="28208"/>
                </a:lnTo>
                <a:close/>
                <a:moveTo>
                  <a:pt x="25492" y="27509"/>
                </a:moveTo>
                <a:lnTo>
                  <a:pt x="25492" y="27509"/>
                </a:lnTo>
                <a:cubicBezTo>
                  <a:pt x="25431" y="27661"/>
                  <a:pt x="25340" y="27782"/>
                  <a:pt x="25279" y="27934"/>
                </a:cubicBezTo>
                <a:cubicBezTo>
                  <a:pt x="25218" y="28056"/>
                  <a:pt x="25158" y="28147"/>
                  <a:pt x="25127" y="28238"/>
                </a:cubicBezTo>
                <a:lnTo>
                  <a:pt x="24884" y="28633"/>
                </a:lnTo>
                <a:lnTo>
                  <a:pt x="24884" y="28663"/>
                </a:lnTo>
                <a:lnTo>
                  <a:pt x="24854" y="28663"/>
                </a:lnTo>
                <a:cubicBezTo>
                  <a:pt x="24884" y="28603"/>
                  <a:pt x="24915" y="28542"/>
                  <a:pt x="24945" y="28481"/>
                </a:cubicBezTo>
                <a:lnTo>
                  <a:pt x="25279" y="27874"/>
                </a:lnTo>
                <a:cubicBezTo>
                  <a:pt x="25340" y="27752"/>
                  <a:pt x="25401" y="27630"/>
                  <a:pt x="25492" y="27509"/>
                </a:cubicBezTo>
                <a:close/>
                <a:moveTo>
                  <a:pt x="29077" y="28481"/>
                </a:moveTo>
                <a:cubicBezTo>
                  <a:pt x="29016" y="28572"/>
                  <a:pt x="28956" y="28694"/>
                  <a:pt x="28895" y="28785"/>
                </a:cubicBezTo>
                <a:lnTo>
                  <a:pt x="28925" y="28663"/>
                </a:lnTo>
                <a:lnTo>
                  <a:pt x="29016" y="28481"/>
                </a:lnTo>
                <a:close/>
                <a:moveTo>
                  <a:pt x="28652" y="27965"/>
                </a:moveTo>
                <a:cubicBezTo>
                  <a:pt x="28652" y="27995"/>
                  <a:pt x="28652" y="27995"/>
                  <a:pt x="28652" y="28025"/>
                </a:cubicBezTo>
                <a:cubicBezTo>
                  <a:pt x="28652" y="28086"/>
                  <a:pt x="28652" y="28177"/>
                  <a:pt x="28652" y="28238"/>
                </a:cubicBezTo>
                <a:lnTo>
                  <a:pt x="28621" y="28238"/>
                </a:lnTo>
                <a:cubicBezTo>
                  <a:pt x="28500" y="28329"/>
                  <a:pt x="28409" y="28420"/>
                  <a:pt x="28317" y="28542"/>
                </a:cubicBezTo>
                <a:cubicBezTo>
                  <a:pt x="28226" y="28633"/>
                  <a:pt x="28166" y="28724"/>
                  <a:pt x="28105" y="28815"/>
                </a:cubicBezTo>
                <a:cubicBezTo>
                  <a:pt x="28257" y="28542"/>
                  <a:pt x="28439" y="28268"/>
                  <a:pt x="28621" y="28025"/>
                </a:cubicBezTo>
                <a:lnTo>
                  <a:pt x="28652" y="27965"/>
                </a:lnTo>
                <a:close/>
                <a:moveTo>
                  <a:pt x="24003" y="28329"/>
                </a:moveTo>
                <a:lnTo>
                  <a:pt x="24155" y="28663"/>
                </a:lnTo>
                <a:lnTo>
                  <a:pt x="24064" y="28785"/>
                </a:lnTo>
                <a:lnTo>
                  <a:pt x="24034" y="28876"/>
                </a:lnTo>
                <a:cubicBezTo>
                  <a:pt x="24003" y="28785"/>
                  <a:pt x="23942" y="28694"/>
                  <a:pt x="23912" y="28603"/>
                </a:cubicBezTo>
                <a:cubicBezTo>
                  <a:pt x="23912" y="28512"/>
                  <a:pt x="23942" y="28420"/>
                  <a:pt x="24003" y="28329"/>
                </a:cubicBezTo>
                <a:close/>
                <a:moveTo>
                  <a:pt x="39225" y="27691"/>
                </a:moveTo>
                <a:cubicBezTo>
                  <a:pt x="39225" y="27722"/>
                  <a:pt x="39195" y="27752"/>
                  <a:pt x="39164" y="27782"/>
                </a:cubicBezTo>
                <a:lnTo>
                  <a:pt x="38982" y="28056"/>
                </a:lnTo>
                <a:lnTo>
                  <a:pt x="38739" y="28420"/>
                </a:lnTo>
                <a:cubicBezTo>
                  <a:pt x="38708" y="28481"/>
                  <a:pt x="38678" y="28512"/>
                  <a:pt x="38648" y="28572"/>
                </a:cubicBezTo>
                <a:lnTo>
                  <a:pt x="38374" y="28937"/>
                </a:lnTo>
                <a:cubicBezTo>
                  <a:pt x="38465" y="28724"/>
                  <a:pt x="38556" y="28542"/>
                  <a:pt x="38617" y="28360"/>
                </a:cubicBezTo>
                <a:lnTo>
                  <a:pt x="38648" y="28390"/>
                </a:lnTo>
                <a:lnTo>
                  <a:pt x="38800" y="28025"/>
                </a:lnTo>
                <a:lnTo>
                  <a:pt x="38891" y="27874"/>
                </a:lnTo>
                <a:lnTo>
                  <a:pt x="38951" y="27874"/>
                </a:lnTo>
                <a:cubicBezTo>
                  <a:pt x="39012" y="27874"/>
                  <a:pt x="39043" y="27843"/>
                  <a:pt x="39103" y="27813"/>
                </a:cubicBezTo>
                <a:lnTo>
                  <a:pt x="39225" y="27691"/>
                </a:lnTo>
                <a:close/>
                <a:moveTo>
                  <a:pt x="37554" y="28633"/>
                </a:moveTo>
                <a:lnTo>
                  <a:pt x="37493" y="28694"/>
                </a:lnTo>
                <a:cubicBezTo>
                  <a:pt x="37446" y="28811"/>
                  <a:pt x="37381" y="28929"/>
                  <a:pt x="37312" y="29046"/>
                </a:cubicBezTo>
                <a:lnTo>
                  <a:pt x="37312" y="29046"/>
                </a:lnTo>
                <a:cubicBezTo>
                  <a:pt x="37340" y="28982"/>
                  <a:pt x="37365" y="28919"/>
                  <a:pt x="37402" y="28846"/>
                </a:cubicBezTo>
                <a:cubicBezTo>
                  <a:pt x="37432" y="28785"/>
                  <a:pt x="37432" y="28755"/>
                  <a:pt x="37463" y="28694"/>
                </a:cubicBezTo>
                <a:lnTo>
                  <a:pt x="37493" y="28663"/>
                </a:lnTo>
                <a:lnTo>
                  <a:pt x="37554" y="28633"/>
                </a:lnTo>
                <a:close/>
                <a:moveTo>
                  <a:pt x="26707" y="26020"/>
                </a:moveTo>
                <a:cubicBezTo>
                  <a:pt x="26677" y="26081"/>
                  <a:pt x="26646" y="26142"/>
                  <a:pt x="26616" y="26202"/>
                </a:cubicBezTo>
                <a:lnTo>
                  <a:pt x="26495" y="26446"/>
                </a:lnTo>
                <a:lnTo>
                  <a:pt x="26069" y="27509"/>
                </a:lnTo>
                <a:lnTo>
                  <a:pt x="25978" y="27661"/>
                </a:lnTo>
                <a:cubicBezTo>
                  <a:pt x="25887" y="27813"/>
                  <a:pt x="25796" y="27934"/>
                  <a:pt x="25705" y="28086"/>
                </a:cubicBezTo>
                <a:cubicBezTo>
                  <a:pt x="25613" y="28238"/>
                  <a:pt x="25553" y="28390"/>
                  <a:pt x="25492" y="28512"/>
                </a:cubicBezTo>
                <a:cubicBezTo>
                  <a:pt x="25401" y="28663"/>
                  <a:pt x="25340" y="28815"/>
                  <a:pt x="25279" y="28937"/>
                </a:cubicBezTo>
                <a:lnTo>
                  <a:pt x="25218" y="29058"/>
                </a:lnTo>
                <a:cubicBezTo>
                  <a:pt x="25188" y="29028"/>
                  <a:pt x="25188" y="28998"/>
                  <a:pt x="25158" y="28967"/>
                </a:cubicBezTo>
                <a:cubicBezTo>
                  <a:pt x="25188" y="28907"/>
                  <a:pt x="25188" y="28876"/>
                  <a:pt x="25218" y="28846"/>
                </a:cubicBezTo>
                <a:cubicBezTo>
                  <a:pt x="25310" y="28694"/>
                  <a:pt x="25401" y="28542"/>
                  <a:pt x="25462" y="28390"/>
                </a:cubicBezTo>
                <a:cubicBezTo>
                  <a:pt x="25522" y="28238"/>
                  <a:pt x="25644" y="28056"/>
                  <a:pt x="25735" y="27874"/>
                </a:cubicBezTo>
                <a:lnTo>
                  <a:pt x="25735" y="27843"/>
                </a:lnTo>
                <a:cubicBezTo>
                  <a:pt x="25826" y="27661"/>
                  <a:pt x="25917" y="27479"/>
                  <a:pt x="25978" y="27266"/>
                </a:cubicBezTo>
                <a:cubicBezTo>
                  <a:pt x="26069" y="27023"/>
                  <a:pt x="26130" y="26810"/>
                  <a:pt x="26160" y="26567"/>
                </a:cubicBezTo>
                <a:cubicBezTo>
                  <a:pt x="26221" y="26506"/>
                  <a:pt x="26312" y="26415"/>
                  <a:pt x="26403" y="26324"/>
                </a:cubicBezTo>
                <a:cubicBezTo>
                  <a:pt x="26464" y="26233"/>
                  <a:pt x="26586" y="26111"/>
                  <a:pt x="26707" y="26020"/>
                </a:cubicBezTo>
                <a:close/>
                <a:moveTo>
                  <a:pt x="42567" y="26446"/>
                </a:moveTo>
                <a:lnTo>
                  <a:pt x="42597" y="26476"/>
                </a:lnTo>
                <a:cubicBezTo>
                  <a:pt x="42628" y="26506"/>
                  <a:pt x="42689" y="26506"/>
                  <a:pt x="42719" y="26506"/>
                </a:cubicBezTo>
                <a:lnTo>
                  <a:pt x="42810" y="26506"/>
                </a:lnTo>
                <a:cubicBezTo>
                  <a:pt x="42749" y="26567"/>
                  <a:pt x="42719" y="26628"/>
                  <a:pt x="42658" y="26689"/>
                </a:cubicBezTo>
                <a:cubicBezTo>
                  <a:pt x="42628" y="26780"/>
                  <a:pt x="42567" y="26871"/>
                  <a:pt x="42537" y="26932"/>
                </a:cubicBezTo>
                <a:cubicBezTo>
                  <a:pt x="42385" y="27144"/>
                  <a:pt x="42263" y="27387"/>
                  <a:pt x="42111" y="27600"/>
                </a:cubicBezTo>
                <a:lnTo>
                  <a:pt x="42020" y="27782"/>
                </a:lnTo>
                <a:lnTo>
                  <a:pt x="41777" y="28208"/>
                </a:lnTo>
                <a:lnTo>
                  <a:pt x="41504" y="28694"/>
                </a:lnTo>
                <a:lnTo>
                  <a:pt x="41291" y="29058"/>
                </a:lnTo>
                <a:lnTo>
                  <a:pt x="41261" y="29028"/>
                </a:lnTo>
                <a:lnTo>
                  <a:pt x="41139" y="28998"/>
                </a:lnTo>
                <a:lnTo>
                  <a:pt x="40896" y="28998"/>
                </a:lnTo>
                <a:cubicBezTo>
                  <a:pt x="40926" y="28937"/>
                  <a:pt x="40957" y="28907"/>
                  <a:pt x="40987" y="28846"/>
                </a:cubicBezTo>
                <a:cubicBezTo>
                  <a:pt x="41017" y="28785"/>
                  <a:pt x="41048" y="28724"/>
                  <a:pt x="41078" y="28663"/>
                </a:cubicBezTo>
                <a:lnTo>
                  <a:pt x="41321" y="28238"/>
                </a:lnTo>
                <a:cubicBezTo>
                  <a:pt x="41382" y="28147"/>
                  <a:pt x="41412" y="28025"/>
                  <a:pt x="41473" y="27904"/>
                </a:cubicBezTo>
                <a:lnTo>
                  <a:pt x="41625" y="27661"/>
                </a:lnTo>
                <a:cubicBezTo>
                  <a:pt x="41716" y="27539"/>
                  <a:pt x="41777" y="27448"/>
                  <a:pt x="41868" y="27327"/>
                </a:cubicBezTo>
                <a:lnTo>
                  <a:pt x="42202" y="26901"/>
                </a:lnTo>
                <a:lnTo>
                  <a:pt x="42476" y="26567"/>
                </a:lnTo>
                <a:lnTo>
                  <a:pt x="42567" y="26446"/>
                </a:lnTo>
                <a:close/>
                <a:moveTo>
                  <a:pt x="29199" y="28967"/>
                </a:moveTo>
                <a:lnTo>
                  <a:pt x="29199" y="29058"/>
                </a:lnTo>
                <a:lnTo>
                  <a:pt x="29199" y="29089"/>
                </a:lnTo>
                <a:cubicBezTo>
                  <a:pt x="29199" y="29089"/>
                  <a:pt x="29168" y="29119"/>
                  <a:pt x="29138" y="29119"/>
                </a:cubicBezTo>
                <a:lnTo>
                  <a:pt x="29199" y="28967"/>
                </a:lnTo>
                <a:close/>
                <a:moveTo>
                  <a:pt x="40653" y="27357"/>
                </a:moveTo>
                <a:lnTo>
                  <a:pt x="40592" y="27479"/>
                </a:lnTo>
                <a:lnTo>
                  <a:pt x="40136" y="28238"/>
                </a:lnTo>
                <a:cubicBezTo>
                  <a:pt x="40045" y="28360"/>
                  <a:pt x="39984" y="28512"/>
                  <a:pt x="39893" y="28663"/>
                </a:cubicBezTo>
                <a:lnTo>
                  <a:pt x="39711" y="28937"/>
                </a:lnTo>
                <a:lnTo>
                  <a:pt x="39498" y="29180"/>
                </a:lnTo>
                <a:lnTo>
                  <a:pt x="39468" y="29150"/>
                </a:lnTo>
                <a:cubicBezTo>
                  <a:pt x="39589" y="28967"/>
                  <a:pt x="39681" y="28755"/>
                  <a:pt x="39772" y="28542"/>
                </a:cubicBezTo>
                <a:cubicBezTo>
                  <a:pt x="39802" y="28481"/>
                  <a:pt x="39833" y="28420"/>
                  <a:pt x="39863" y="28360"/>
                </a:cubicBezTo>
                <a:lnTo>
                  <a:pt x="40045" y="28086"/>
                </a:lnTo>
                <a:cubicBezTo>
                  <a:pt x="40136" y="27965"/>
                  <a:pt x="40228" y="27813"/>
                  <a:pt x="40319" y="27691"/>
                </a:cubicBezTo>
                <a:lnTo>
                  <a:pt x="40410" y="27570"/>
                </a:lnTo>
                <a:cubicBezTo>
                  <a:pt x="40440" y="27570"/>
                  <a:pt x="40471" y="27539"/>
                  <a:pt x="40471" y="27539"/>
                </a:cubicBezTo>
                <a:cubicBezTo>
                  <a:pt x="40501" y="27539"/>
                  <a:pt x="40531" y="27479"/>
                  <a:pt x="40562" y="27448"/>
                </a:cubicBezTo>
                <a:lnTo>
                  <a:pt x="40592" y="27418"/>
                </a:lnTo>
                <a:lnTo>
                  <a:pt x="40653" y="27357"/>
                </a:lnTo>
                <a:close/>
                <a:moveTo>
                  <a:pt x="27801" y="27235"/>
                </a:moveTo>
                <a:cubicBezTo>
                  <a:pt x="27801" y="27266"/>
                  <a:pt x="27801" y="27296"/>
                  <a:pt x="27801" y="27327"/>
                </a:cubicBezTo>
                <a:cubicBezTo>
                  <a:pt x="27771" y="27479"/>
                  <a:pt x="27740" y="27630"/>
                  <a:pt x="27679" y="27782"/>
                </a:cubicBezTo>
                <a:lnTo>
                  <a:pt x="27679" y="27843"/>
                </a:lnTo>
                <a:cubicBezTo>
                  <a:pt x="27649" y="27904"/>
                  <a:pt x="27619" y="27965"/>
                  <a:pt x="27588" y="28056"/>
                </a:cubicBezTo>
                <a:cubicBezTo>
                  <a:pt x="27588" y="28117"/>
                  <a:pt x="27558" y="28177"/>
                  <a:pt x="27528" y="28238"/>
                </a:cubicBezTo>
                <a:cubicBezTo>
                  <a:pt x="27436" y="28420"/>
                  <a:pt x="27376" y="28633"/>
                  <a:pt x="27284" y="28785"/>
                </a:cubicBezTo>
                <a:cubicBezTo>
                  <a:pt x="27193" y="28967"/>
                  <a:pt x="27133" y="29089"/>
                  <a:pt x="27072" y="29210"/>
                </a:cubicBezTo>
                <a:lnTo>
                  <a:pt x="26981" y="29393"/>
                </a:lnTo>
                <a:cubicBezTo>
                  <a:pt x="27011" y="29180"/>
                  <a:pt x="27041" y="28967"/>
                  <a:pt x="27072" y="28724"/>
                </a:cubicBezTo>
                <a:lnTo>
                  <a:pt x="27102" y="28724"/>
                </a:lnTo>
                <a:cubicBezTo>
                  <a:pt x="27102" y="28694"/>
                  <a:pt x="27102" y="28633"/>
                  <a:pt x="27102" y="28603"/>
                </a:cubicBezTo>
                <a:cubicBezTo>
                  <a:pt x="27102" y="28572"/>
                  <a:pt x="27133" y="28512"/>
                  <a:pt x="27163" y="28451"/>
                </a:cubicBezTo>
                <a:cubicBezTo>
                  <a:pt x="27193" y="28420"/>
                  <a:pt x="27193" y="28360"/>
                  <a:pt x="27193" y="28329"/>
                </a:cubicBezTo>
                <a:cubicBezTo>
                  <a:pt x="27163" y="28268"/>
                  <a:pt x="27133" y="28238"/>
                  <a:pt x="27102" y="28208"/>
                </a:cubicBezTo>
                <a:lnTo>
                  <a:pt x="27072" y="28208"/>
                </a:lnTo>
                <a:cubicBezTo>
                  <a:pt x="27102" y="28147"/>
                  <a:pt x="27102" y="28117"/>
                  <a:pt x="27133" y="28056"/>
                </a:cubicBezTo>
                <a:cubicBezTo>
                  <a:pt x="27133" y="27995"/>
                  <a:pt x="27133" y="27995"/>
                  <a:pt x="27163" y="27965"/>
                </a:cubicBezTo>
                <a:cubicBezTo>
                  <a:pt x="27224" y="27843"/>
                  <a:pt x="27315" y="27722"/>
                  <a:pt x="27406" y="27630"/>
                </a:cubicBezTo>
                <a:cubicBezTo>
                  <a:pt x="27528" y="27479"/>
                  <a:pt x="27649" y="27357"/>
                  <a:pt x="27801" y="27235"/>
                </a:cubicBezTo>
                <a:close/>
                <a:moveTo>
                  <a:pt x="42780" y="28967"/>
                </a:moveTo>
                <a:cubicBezTo>
                  <a:pt x="42749" y="29058"/>
                  <a:pt x="42689" y="29150"/>
                  <a:pt x="42658" y="29210"/>
                </a:cubicBezTo>
                <a:lnTo>
                  <a:pt x="42537" y="29393"/>
                </a:lnTo>
                <a:cubicBezTo>
                  <a:pt x="42522" y="29415"/>
                  <a:pt x="42507" y="29434"/>
                  <a:pt x="42493" y="29450"/>
                </a:cubicBezTo>
                <a:lnTo>
                  <a:pt x="42493" y="29450"/>
                </a:lnTo>
                <a:cubicBezTo>
                  <a:pt x="42507" y="29421"/>
                  <a:pt x="42522" y="29392"/>
                  <a:pt x="42537" y="29362"/>
                </a:cubicBezTo>
                <a:lnTo>
                  <a:pt x="42780" y="28967"/>
                </a:lnTo>
                <a:close/>
                <a:moveTo>
                  <a:pt x="26829" y="27084"/>
                </a:moveTo>
                <a:lnTo>
                  <a:pt x="26829" y="27084"/>
                </a:lnTo>
                <a:cubicBezTo>
                  <a:pt x="26798" y="27144"/>
                  <a:pt x="26768" y="27205"/>
                  <a:pt x="26738" y="27266"/>
                </a:cubicBezTo>
                <a:cubicBezTo>
                  <a:pt x="26646" y="27509"/>
                  <a:pt x="26525" y="27722"/>
                  <a:pt x="26403" y="27965"/>
                </a:cubicBezTo>
                <a:cubicBezTo>
                  <a:pt x="26343" y="28086"/>
                  <a:pt x="26282" y="28208"/>
                  <a:pt x="26221" y="28299"/>
                </a:cubicBezTo>
                <a:lnTo>
                  <a:pt x="26069" y="28572"/>
                </a:lnTo>
                <a:lnTo>
                  <a:pt x="25978" y="28694"/>
                </a:lnTo>
                <a:lnTo>
                  <a:pt x="25735" y="29119"/>
                </a:lnTo>
                <a:lnTo>
                  <a:pt x="25462" y="29484"/>
                </a:lnTo>
                <a:lnTo>
                  <a:pt x="25462" y="29453"/>
                </a:lnTo>
                <a:cubicBezTo>
                  <a:pt x="25492" y="29362"/>
                  <a:pt x="25522" y="29302"/>
                  <a:pt x="25553" y="29210"/>
                </a:cubicBezTo>
                <a:cubicBezTo>
                  <a:pt x="25583" y="29150"/>
                  <a:pt x="25644" y="29058"/>
                  <a:pt x="25674" y="28967"/>
                </a:cubicBezTo>
                <a:lnTo>
                  <a:pt x="25735" y="28846"/>
                </a:lnTo>
                <a:lnTo>
                  <a:pt x="25826" y="28633"/>
                </a:lnTo>
                <a:cubicBezTo>
                  <a:pt x="25841" y="28648"/>
                  <a:pt x="25856" y="28656"/>
                  <a:pt x="25868" y="28656"/>
                </a:cubicBezTo>
                <a:cubicBezTo>
                  <a:pt x="25879" y="28656"/>
                  <a:pt x="25887" y="28648"/>
                  <a:pt x="25887" y="28633"/>
                </a:cubicBezTo>
                <a:cubicBezTo>
                  <a:pt x="25948" y="28633"/>
                  <a:pt x="25978" y="28603"/>
                  <a:pt x="26008" y="28572"/>
                </a:cubicBezTo>
                <a:cubicBezTo>
                  <a:pt x="26039" y="28481"/>
                  <a:pt x="26069" y="28420"/>
                  <a:pt x="26100" y="28329"/>
                </a:cubicBezTo>
                <a:cubicBezTo>
                  <a:pt x="26251" y="28056"/>
                  <a:pt x="26373" y="27752"/>
                  <a:pt x="26525" y="27479"/>
                </a:cubicBezTo>
                <a:cubicBezTo>
                  <a:pt x="26555" y="27418"/>
                  <a:pt x="26586" y="27357"/>
                  <a:pt x="26616" y="27327"/>
                </a:cubicBezTo>
                <a:lnTo>
                  <a:pt x="26738" y="27175"/>
                </a:lnTo>
                <a:lnTo>
                  <a:pt x="26829" y="27084"/>
                </a:lnTo>
                <a:close/>
                <a:moveTo>
                  <a:pt x="24975" y="29423"/>
                </a:moveTo>
                <a:lnTo>
                  <a:pt x="24975" y="29423"/>
                </a:lnTo>
                <a:cubicBezTo>
                  <a:pt x="25006" y="29453"/>
                  <a:pt x="25006" y="29484"/>
                  <a:pt x="25006" y="29484"/>
                </a:cubicBezTo>
                <a:lnTo>
                  <a:pt x="25006" y="29514"/>
                </a:lnTo>
                <a:lnTo>
                  <a:pt x="24975" y="29423"/>
                </a:lnTo>
                <a:close/>
                <a:moveTo>
                  <a:pt x="29745" y="29605"/>
                </a:moveTo>
                <a:lnTo>
                  <a:pt x="29685" y="29757"/>
                </a:lnTo>
                <a:lnTo>
                  <a:pt x="29685" y="29727"/>
                </a:lnTo>
                <a:lnTo>
                  <a:pt x="29745" y="29605"/>
                </a:lnTo>
                <a:close/>
                <a:moveTo>
                  <a:pt x="41504" y="26840"/>
                </a:moveTo>
                <a:lnTo>
                  <a:pt x="41504" y="26840"/>
                </a:lnTo>
                <a:cubicBezTo>
                  <a:pt x="41473" y="26871"/>
                  <a:pt x="41473" y="26901"/>
                  <a:pt x="41473" y="26962"/>
                </a:cubicBezTo>
                <a:cubicBezTo>
                  <a:pt x="41412" y="27114"/>
                  <a:pt x="41352" y="27296"/>
                  <a:pt x="41261" y="27479"/>
                </a:cubicBezTo>
                <a:cubicBezTo>
                  <a:pt x="41230" y="27539"/>
                  <a:pt x="41200" y="27630"/>
                  <a:pt x="41169" y="27691"/>
                </a:cubicBezTo>
                <a:lnTo>
                  <a:pt x="40926" y="28056"/>
                </a:lnTo>
                <a:cubicBezTo>
                  <a:pt x="40896" y="28117"/>
                  <a:pt x="40866" y="28177"/>
                  <a:pt x="40805" y="28238"/>
                </a:cubicBezTo>
                <a:lnTo>
                  <a:pt x="40653" y="28512"/>
                </a:lnTo>
                <a:cubicBezTo>
                  <a:pt x="40592" y="28633"/>
                  <a:pt x="40501" y="28785"/>
                  <a:pt x="40440" y="28907"/>
                </a:cubicBezTo>
                <a:cubicBezTo>
                  <a:pt x="40379" y="28967"/>
                  <a:pt x="40349" y="29058"/>
                  <a:pt x="40319" y="29119"/>
                </a:cubicBezTo>
                <a:lnTo>
                  <a:pt x="39984" y="29727"/>
                </a:lnTo>
                <a:lnTo>
                  <a:pt x="39954" y="29757"/>
                </a:lnTo>
                <a:lnTo>
                  <a:pt x="39924" y="29818"/>
                </a:lnTo>
                <a:cubicBezTo>
                  <a:pt x="39893" y="29727"/>
                  <a:pt x="39863" y="29636"/>
                  <a:pt x="39833" y="29545"/>
                </a:cubicBezTo>
                <a:lnTo>
                  <a:pt x="39833" y="29514"/>
                </a:lnTo>
                <a:cubicBezTo>
                  <a:pt x="39863" y="29453"/>
                  <a:pt x="39893" y="29423"/>
                  <a:pt x="39924" y="29362"/>
                </a:cubicBezTo>
                <a:lnTo>
                  <a:pt x="40228" y="28785"/>
                </a:lnTo>
                <a:lnTo>
                  <a:pt x="40288" y="28724"/>
                </a:lnTo>
                <a:cubicBezTo>
                  <a:pt x="40319" y="28633"/>
                  <a:pt x="40379" y="28572"/>
                  <a:pt x="40410" y="28481"/>
                </a:cubicBezTo>
                <a:lnTo>
                  <a:pt x="40623" y="28147"/>
                </a:lnTo>
                <a:cubicBezTo>
                  <a:pt x="40683" y="28086"/>
                  <a:pt x="40714" y="27995"/>
                  <a:pt x="40774" y="27934"/>
                </a:cubicBezTo>
                <a:lnTo>
                  <a:pt x="40957" y="27570"/>
                </a:lnTo>
                <a:cubicBezTo>
                  <a:pt x="40987" y="27479"/>
                  <a:pt x="41017" y="27418"/>
                  <a:pt x="41078" y="27357"/>
                </a:cubicBezTo>
                <a:lnTo>
                  <a:pt x="41139" y="27205"/>
                </a:lnTo>
                <a:lnTo>
                  <a:pt x="41261" y="27053"/>
                </a:lnTo>
                <a:lnTo>
                  <a:pt x="41352" y="26962"/>
                </a:lnTo>
                <a:lnTo>
                  <a:pt x="41504" y="26840"/>
                </a:lnTo>
                <a:close/>
                <a:moveTo>
                  <a:pt x="24672" y="29696"/>
                </a:moveTo>
                <a:lnTo>
                  <a:pt x="24732" y="29970"/>
                </a:lnTo>
                <a:lnTo>
                  <a:pt x="24641" y="29848"/>
                </a:lnTo>
                <a:cubicBezTo>
                  <a:pt x="24641" y="29848"/>
                  <a:pt x="24611" y="29818"/>
                  <a:pt x="24611" y="29818"/>
                </a:cubicBezTo>
                <a:lnTo>
                  <a:pt x="24672" y="29696"/>
                </a:lnTo>
                <a:close/>
                <a:moveTo>
                  <a:pt x="31660" y="27327"/>
                </a:moveTo>
                <a:lnTo>
                  <a:pt x="31690" y="27357"/>
                </a:lnTo>
                <a:lnTo>
                  <a:pt x="31781" y="27418"/>
                </a:lnTo>
                <a:lnTo>
                  <a:pt x="31842" y="27418"/>
                </a:lnTo>
                <a:cubicBezTo>
                  <a:pt x="31781" y="27570"/>
                  <a:pt x="31751" y="27722"/>
                  <a:pt x="31690" y="27843"/>
                </a:cubicBezTo>
                <a:lnTo>
                  <a:pt x="31508" y="28238"/>
                </a:lnTo>
                <a:lnTo>
                  <a:pt x="31417" y="28390"/>
                </a:lnTo>
                <a:cubicBezTo>
                  <a:pt x="31386" y="28451"/>
                  <a:pt x="31356" y="28512"/>
                  <a:pt x="31325" y="28572"/>
                </a:cubicBezTo>
                <a:lnTo>
                  <a:pt x="30930" y="29302"/>
                </a:lnTo>
                <a:cubicBezTo>
                  <a:pt x="30900" y="29423"/>
                  <a:pt x="30839" y="29545"/>
                  <a:pt x="30778" y="29666"/>
                </a:cubicBezTo>
                <a:cubicBezTo>
                  <a:pt x="30718" y="29757"/>
                  <a:pt x="30566" y="30000"/>
                  <a:pt x="30475" y="30152"/>
                </a:cubicBezTo>
                <a:cubicBezTo>
                  <a:pt x="30444" y="30122"/>
                  <a:pt x="30444" y="30122"/>
                  <a:pt x="30444" y="30091"/>
                </a:cubicBezTo>
                <a:cubicBezTo>
                  <a:pt x="30414" y="30091"/>
                  <a:pt x="30384" y="30061"/>
                  <a:pt x="30353" y="30031"/>
                </a:cubicBezTo>
                <a:lnTo>
                  <a:pt x="30414" y="29879"/>
                </a:lnTo>
                <a:cubicBezTo>
                  <a:pt x="30505" y="29788"/>
                  <a:pt x="30535" y="29666"/>
                  <a:pt x="30566" y="29545"/>
                </a:cubicBezTo>
                <a:lnTo>
                  <a:pt x="30535" y="29545"/>
                </a:lnTo>
                <a:lnTo>
                  <a:pt x="30535" y="29514"/>
                </a:lnTo>
                <a:cubicBezTo>
                  <a:pt x="30657" y="29332"/>
                  <a:pt x="30778" y="29119"/>
                  <a:pt x="30900" y="28937"/>
                </a:cubicBezTo>
                <a:cubicBezTo>
                  <a:pt x="30991" y="28724"/>
                  <a:pt x="31113" y="28512"/>
                  <a:pt x="31204" y="28329"/>
                </a:cubicBezTo>
                <a:cubicBezTo>
                  <a:pt x="31325" y="28117"/>
                  <a:pt x="31386" y="27934"/>
                  <a:pt x="31508" y="27722"/>
                </a:cubicBezTo>
                <a:cubicBezTo>
                  <a:pt x="31568" y="27600"/>
                  <a:pt x="31599" y="27448"/>
                  <a:pt x="31660" y="27327"/>
                </a:cubicBezTo>
                <a:close/>
                <a:moveTo>
                  <a:pt x="33331" y="28512"/>
                </a:moveTo>
                <a:lnTo>
                  <a:pt x="33331" y="28542"/>
                </a:lnTo>
                <a:cubicBezTo>
                  <a:pt x="33361" y="28572"/>
                  <a:pt x="33391" y="28633"/>
                  <a:pt x="33422" y="28663"/>
                </a:cubicBezTo>
                <a:cubicBezTo>
                  <a:pt x="33452" y="28679"/>
                  <a:pt x="33483" y="28686"/>
                  <a:pt x="33513" y="28686"/>
                </a:cubicBezTo>
                <a:cubicBezTo>
                  <a:pt x="33543" y="28686"/>
                  <a:pt x="33574" y="28679"/>
                  <a:pt x="33604" y="28663"/>
                </a:cubicBezTo>
                <a:lnTo>
                  <a:pt x="33665" y="28633"/>
                </a:lnTo>
                <a:lnTo>
                  <a:pt x="33726" y="28572"/>
                </a:lnTo>
                <a:lnTo>
                  <a:pt x="33604" y="28724"/>
                </a:lnTo>
                <a:lnTo>
                  <a:pt x="33331" y="29119"/>
                </a:lnTo>
                <a:cubicBezTo>
                  <a:pt x="33300" y="29150"/>
                  <a:pt x="33270" y="29210"/>
                  <a:pt x="33239" y="29271"/>
                </a:cubicBezTo>
                <a:lnTo>
                  <a:pt x="32966" y="29666"/>
                </a:lnTo>
                <a:lnTo>
                  <a:pt x="32936" y="29696"/>
                </a:lnTo>
                <a:lnTo>
                  <a:pt x="32723" y="30000"/>
                </a:lnTo>
                <a:lnTo>
                  <a:pt x="32480" y="30304"/>
                </a:lnTo>
                <a:lnTo>
                  <a:pt x="32784" y="29696"/>
                </a:lnTo>
                <a:cubicBezTo>
                  <a:pt x="32875" y="29514"/>
                  <a:pt x="32966" y="29332"/>
                  <a:pt x="33057" y="29150"/>
                </a:cubicBezTo>
                <a:lnTo>
                  <a:pt x="33209" y="28815"/>
                </a:lnTo>
                <a:cubicBezTo>
                  <a:pt x="33270" y="28724"/>
                  <a:pt x="33300" y="28603"/>
                  <a:pt x="33331" y="28512"/>
                </a:cubicBezTo>
                <a:close/>
                <a:moveTo>
                  <a:pt x="39073" y="30243"/>
                </a:moveTo>
                <a:lnTo>
                  <a:pt x="39043" y="30335"/>
                </a:lnTo>
                <a:lnTo>
                  <a:pt x="39012" y="30335"/>
                </a:lnTo>
                <a:lnTo>
                  <a:pt x="39073" y="30243"/>
                </a:lnTo>
                <a:close/>
                <a:moveTo>
                  <a:pt x="41139" y="29332"/>
                </a:moveTo>
                <a:lnTo>
                  <a:pt x="41139" y="29362"/>
                </a:lnTo>
                <a:lnTo>
                  <a:pt x="40835" y="29757"/>
                </a:lnTo>
                <a:lnTo>
                  <a:pt x="40623" y="30000"/>
                </a:lnTo>
                <a:cubicBezTo>
                  <a:pt x="40562" y="30061"/>
                  <a:pt x="40501" y="30152"/>
                  <a:pt x="40440" y="30213"/>
                </a:cubicBezTo>
                <a:lnTo>
                  <a:pt x="40228" y="30426"/>
                </a:lnTo>
                <a:cubicBezTo>
                  <a:pt x="40228" y="30365"/>
                  <a:pt x="40228" y="30335"/>
                  <a:pt x="40197" y="30304"/>
                </a:cubicBezTo>
                <a:lnTo>
                  <a:pt x="40167" y="30213"/>
                </a:lnTo>
                <a:lnTo>
                  <a:pt x="40167" y="30183"/>
                </a:lnTo>
                <a:lnTo>
                  <a:pt x="40258" y="30091"/>
                </a:lnTo>
                <a:cubicBezTo>
                  <a:pt x="40440" y="29818"/>
                  <a:pt x="40683" y="29605"/>
                  <a:pt x="40926" y="29393"/>
                </a:cubicBezTo>
                <a:lnTo>
                  <a:pt x="41017" y="29332"/>
                </a:lnTo>
                <a:close/>
                <a:moveTo>
                  <a:pt x="24604" y="30309"/>
                </a:moveTo>
                <a:cubicBezTo>
                  <a:pt x="24627" y="30327"/>
                  <a:pt x="24664" y="30346"/>
                  <a:pt x="24702" y="30365"/>
                </a:cubicBezTo>
                <a:lnTo>
                  <a:pt x="24702" y="30426"/>
                </a:lnTo>
                <a:lnTo>
                  <a:pt x="24702" y="30456"/>
                </a:lnTo>
                <a:lnTo>
                  <a:pt x="24604" y="30309"/>
                </a:lnTo>
                <a:close/>
                <a:moveTo>
                  <a:pt x="37280" y="30091"/>
                </a:moveTo>
                <a:lnTo>
                  <a:pt x="37159" y="30274"/>
                </a:lnTo>
                <a:lnTo>
                  <a:pt x="37037" y="30486"/>
                </a:lnTo>
                <a:lnTo>
                  <a:pt x="37007" y="30517"/>
                </a:lnTo>
                <a:lnTo>
                  <a:pt x="37159" y="30243"/>
                </a:lnTo>
                <a:lnTo>
                  <a:pt x="37220" y="30152"/>
                </a:lnTo>
                <a:lnTo>
                  <a:pt x="37280" y="30091"/>
                </a:lnTo>
                <a:close/>
                <a:moveTo>
                  <a:pt x="26525" y="29788"/>
                </a:moveTo>
                <a:lnTo>
                  <a:pt x="26495" y="30000"/>
                </a:lnTo>
                <a:cubicBezTo>
                  <a:pt x="26464" y="30122"/>
                  <a:pt x="26434" y="30243"/>
                  <a:pt x="26434" y="30365"/>
                </a:cubicBezTo>
                <a:cubicBezTo>
                  <a:pt x="26373" y="30426"/>
                  <a:pt x="26343" y="30517"/>
                  <a:pt x="26312" y="30578"/>
                </a:cubicBezTo>
                <a:lnTo>
                  <a:pt x="26251" y="30547"/>
                </a:lnTo>
                <a:lnTo>
                  <a:pt x="26191" y="30517"/>
                </a:lnTo>
                <a:lnTo>
                  <a:pt x="26373" y="30091"/>
                </a:lnTo>
                <a:lnTo>
                  <a:pt x="26525" y="29788"/>
                </a:lnTo>
                <a:close/>
                <a:moveTo>
                  <a:pt x="38830" y="30547"/>
                </a:moveTo>
                <a:lnTo>
                  <a:pt x="38830" y="30578"/>
                </a:lnTo>
                <a:lnTo>
                  <a:pt x="38800" y="30578"/>
                </a:lnTo>
                <a:lnTo>
                  <a:pt x="38830" y="30547"/>
                </a:lnTo>
                <a:close/>
                <a:moveTo>
                  <a:pt x="42476" y="30426"/>
                </a:moveTo>
                <a:lnTo>
                  <a:pt x="42233" y="30699"/>
                </a:lnTo>
                <a:cubicBezTo>
                  <a:pt x="42263" y="30608"/>
                  <a:pt x="42294" y="30547"/>
                  <a:pt x="42324" y="30456"/>
                </a:cubicBezTo>
                <a:cubicBezTo>
                  <a:pt x="42385" y="30456"/>
                  <a:pt x="42445" y="30456"/>
                  <a:pt x="42476" y="30426"/>
                </a:cubicBezTo>
                <a:close/>
                <a:moveTo>
                  <a:pt x="32541" y="28238"/>
                </a:moveTo>
                <a:cubicBezTo>
                  <a:pt x="32571" y="28268"/>
                  <a:pt x="32571" y="28299"/>
                  <a:pt x="32571" y="28329"/>
                </a:cubicBezTo>
                <a:lnTo>
                  <a:pt x="32571" y="28390"/>
                </a:lnTo>
                <a:cubicBezTo>
                  <a:pt x="32601" y="28420"/>
                  <a:pt x="32601" y="28451"/>
                  <a:pt x="32632" y="28451"/>
                </a:cubicBezTo>
                <a:lnTo>
                  <a:pt x="32510" y="28663"/>
                </a:lnTo>
                <a:cubicBezTo>
                  <a:pt x="32480" y="28724"/>
                  <a:pt x="32450" y="28785"/>
                  <a:pt x="32419" y="28846"/>
                </a:cubicBezTo>
                <a:lnTo>
                  <a:pt x="32176" y="29271"/>
                </a:lnTo>
                <a:cubicBezTo>
                  <a:pt x="32146" y="29423"/>
                  <a:pt x="32055" y="29575"/>
                  <a:pt x="31963" y="29727"/>
                </a:cubicBezTo>
                <a:cubicBezTo>
                  <a:pt x="31903" y="29879"/>
                  <a:pt x="31842" y="30000"/>
                  <a:pt x="31781" y="30152"/>
                </a:cubicBezTo>
                <a:lnTo>
                  <a:pt x="31599" y="30365"/>
                </a:lnTo>
                <a:lnTo>
                  <a:pt x="31447" y="30608"/>
                </a:lnTo>
                <a:lnTo>
                  <a:pt x="31386" y="30638"/>
                </a:lnTo>
                <a:cubicBezTo>
                  <a:pt x="31325" y="30638"/>
                  <a:pt x="31295" y="30669"/>
                  <a:pt x="31265" y="30699"/>
                </a:cubicBezTo>
                <a:lnTo>
                  <a:pt x="31234" y="30729"/>
                </a:lnTo>
                <a:cubicBezTo>
                  <a:pt x="31386" y="30426"/>
                  <a:pt x="31538" y="30091"/>
                  <a:pt x="31720" y="29788"/>
                </a:cubicBezTo>
                <a:lnTo>
                  <a:pt x="32085" y="29058"/>
                </a:lnTo>
                <a:cubicBezTo>
                  <a:pt x="32206" y="28876"/>
                  <a:pt x="32298" y="28694"/>
                  <a:pt x="32389" y="28481"/>
                </a:cubicBezTo>
                <a:cubicBezTo>
                  <a:pt x="32450" y="28420"/>
                  <a:pt x="32480" y="28360"/>
                  <a:pt x="32510" y="28299"/>
                </a:cubicBezTo>
                <a:lnTo>
                  <a:pt x="32541" y="28238"/>
                </a:lnTo>
                <a:close/>
                <a:moveTo>
                  <a:pt x="39893" y="30729"/>
                </a:moveTo>
                <a:cubicBezTo>
                  <a:pt x="39893" y="30760"/>
                  <a:pt x="39893" y="30790"/>
                  <a:pt x="39893" y="30790"/>
                </a:cubicBezTo>
                <a:lnTo>
                  <a:pt x="39893" y="30821"/>
                </a:lnTo>
                <a:lnTo>
                  <a:pt x="39833" y="30881"/>
                </a:lnTo>
                <a:lnTo>
                  <a:pt x="39893" y="30729"/>
                </a:lnTo>
                <a:close/>
                <a:moveTo>
                  <a:pt x="37159" y="27813"/>
                </a:moveTo>
                <a:lnTo>
                  <a:pt x="37159" y="27843"/>
                </a:lnTo>
                <a:cubicBezTo>
                  <a:pt x="37128" y="27904"/>
                  <a:pt x="37098" y="27995"/>
                  <a:pt x="37098" y="28086"/>
                </a:cubicBezTo>
                <a:cubicBezTo>
                  <a:pt x="37098" y="28117"/>
                  <a:pt x="37098" y="28147"/>
                  <a:pt x="37098" y="28208"/>
                </a:cubicBezTo>
                <a:lnTo>
                  <a:pt x="37098" y="28299"/>
                </a:lnTo>
                <a:lnTo>
                  <a:pt x="37068" y="28329"/>
                </a:lnTo>
                <a:cubicBezTo>
                  <a:pt x="37007" y="28390"/>
                  <a:pt x="36977" y="28481"/>
                  <a:pt x="36916" y="28542"/>
                </a:cubicBezTo>
                <a:cubicBezTo>
                  <a:pt x="36794" y="28785"/>
                  <a:pt x="36642" y="28998"/>
                  <a:pt x="36490" y="29241"/>
                </a:cubicBezTo>
                <a:lnTo>
                  <a:pt x="36430" y="29332"/>
                </a:lnTo>
                <a:lnTo>
                  <a:pt x="36278" y="29605"/>
                </a:lnTo>
                <a:lnTo>
                  <a:pt x="35913" y="30243"/>
                </a:lnTo>
                <a:cubicBezTo>
                  <a:pt x="35852" y="30335"/>
                  <a:pt x="35792" y="30426"/>
                  <a:pt x="35731" y="30547"/>
                </a:cubicBezTo>
                <a:lnTo>
                  <a:pt x="35488" y="30973"/>
                </a:lnTo>
                <a:lnTo>
                  <a:pt x="35457" y="30973"/>
                </a:lnTo>
                <a:lnTo>
                  <a:pt x="35579" y="30760"/>
                </a:lnTo>
                <a:lnTo>
                  <a:pt x="35761" y="30395"/>
                </a:lnTo>
                <a:cubicBezTo>
                  <a:pt x="35792" y="30335"/>
                  <a:pt x="35822" y="30274"/>
                  <a:pt x="35852" y="30183"/>
                </a:cubicBezTo>
                <a:lnTo>
                  <a:pt x="36035" y="29757"/>
                </a:lnTo>
                <a:cubicBezTo>
                  <a:pt x="36095" y="29605"/>
                  <a:pt x="36156" y="29423"/>
                  <a:pt x="36217" y="29241"/>
                </a:cubicBezTo>
                <a:cubicBezTo>
                  <a:pt x="36278" y="29058"/>
                  <a:pt x="36308" y="28937"/>
                  <a:pt x="36369" y="28815"/>
                </a:cubicBezTo>
                <a:lnTo>
                  <a:pt x="36399" y="28633"/>
                </a:lnTo>
                <a:lnTo>
                  <a:pt x="36460" y="28542"/>
                </a:lnTo>
                <a:cubicBezTo>
                  <a:pt x="36521" y="28512"/>
                  <a:pt x="36551" y="28451"/>
                  <a:pt x="36612" y="28390"/>
                </a:cubicBezTo>
                <a:cubicBezTo>
                  <a:pt x="36642" y="28329"/>
                  <a:pt x="36673" y="28299"/>
                  <a:pt x="36703" y="28268"/>
                </a:cubicBezTo>
                <a:cubicBezTo>
                  <a:pt x="36794" y="28177"/>
                  <a:pt x="36885" y="28086"/>
                  <a:pt x="36977" y="27995"/>
                </a:cubicBezTo>
                <a:lnTo>
                  <a:pt x="37159" y="27813"/>
                </a:lnTo>
                <a:close/>
                <a:moveTo>
                  <a:pt x="25036" y="30790"/>
                </a:moveTo>
                <a:lnTo>
                  <a:pt x="25127" y="31003"/>
                </a:lnTo>
                <a:lnTo>
                  <a:pt x="25127" y="31033"/>
                </a:lnTo>
                <a:lnTo>
                  <a:pt x="25006" y="30851"/>
                </a:lnTo>
                <a:cubicBezTo>
                  <a:pt x="25006" y="30821"/>
                  <a:pt x="25036" y="30790"/>
                  <a:pt x="25036" y="30790"/>
                </a:cubicBezTo>
                <a:close/>
                <a:moveTo>
                  <a:pt x="38192" y="29666"/>
                </a:moveTo>
                <a:lnTo>
                  <a:pt x="38131" y="29788"/>
                </a:lnTo>
                <a:lnTo>
                  <a:pt x="37888" y="30243"/>
                </a:lnTo>
                <a:cubicBezTo>
                  <a:pt x="37767" y="30456"/>
                  <a:pt x="37645" y="30669"/>
                  <a:pt x="37554" y="30912"/>
                </a:cubicBezTo>
                <a:cubicBezTo>
                  <a:pt x="37523" y="30942"/>
                  <a:pt x="37523" y="31003"/>
                  <a:pt x="37493" y="31033"/>
                </a:cubicBezTo>
                <a:lnTo>
                  <a:pt x="37311" y="31185"/>
                </a:lnTo>
                <a:lnTo>
                  <a:pt x="37311" y="31033"/>
                </a:lnTo>
                <a:cubicBezTo>
                  <a:pt x="37280" y="30973"/>
                  <a:pt x="37250" y="30942"/>
                  <a:pt x="37220" y="30881"/>
                </a:cubicBezTo>
                <a:lnTo>
                  <a:pt x="37280" y="30790"/>
                </a:lnTo>
                <a:lnTo>
                  <a:pt x="37372" y="30669"/>
                </a:lnTo>
                <a:cubicBezTo>
                  <a:pt x="37584" y="30395"/>
                  <a:pt x="37827" y="30152"/>
                  <a:pt x="38040" y="29879"/>
                </a:cubicBezTo>
                <a:lnTo>
                  <a:pt x="38192" y="29666"/>
                </a:lnTo>
                <a:close/>
                <a:moveTo>
                  <a:pt x="41473" y="31124"/>
                </a:moveTo>
                <a:lnTo>
                  <a:pt x="41473" y="31155"/>
                </a:lnTo>
                <a:lnTo>
                  <a:pt x="41321" y="31307"/>
                </a:lnTo>
                <a:cubicBezTo>
                  <a:pt x="41352" y="31276"/>
                  <a:pt x="41382" y="31216"/>
                  <a:pt x="41412" y="31124"/>
                </a:cubicBezTo>
                <a:close/>
                <a:moveTo>
                  <a:pt x="27102" y="30638"/>
                </a:moveTo>
                <a:lnTo>
                  <a:pt x="27102" y="30638"/>
                </a:lnTo>
                <a:cubicBezTo>
                  <a:pt x="27072" y="30790"/>
                  <a:pt x="27011" y="30942"/>
                  <a:pt x="26950" y="31094"/>
                </a:cubicBezTo>
                <a:lnTo>
                  <a:pt x="26920" y="31094"/>
                </a:lnTo>
                <a:cubicBezTo>
                  <a:pt x="26890" y="31185"/>
                  <a:pt x="26859" y="31246"/>
                  <a:pt x="26829" y="31337"/>
                </a:cubicBezTo>
                <a:lnTo>
                  <a:pt x="26829" y="31307"/>
                </a:lnTo>
                <a:lnTo>
                  <a:pt x="26829" y="31276"/>
                </a:lnTo>
                <a:lnTo>
                  <a:pt x="27011" y="30851"/>
                </a:lnTo>
                <a:lnTo>
                  <a:pt x="27102" y="30638"/>
                </a:lnTo>
                <a:close/>
                <a:moveTo>
                  <a:pt x="38496" y="30942"/>
                </a:moveTo>
                <a:cubicBezTo>
                  <a:pt x="38405" y="31064"/>
                  <a:pt x="38344" y="31185"/>
                  <a:pt x="38253" y="31276"/>
                </a:cubicBezTo>
                <a:lnTo>
                  <a:pt x="38192" y="31398"/>
                </a:lnTo>
                <a:cubicBezTo>
                  <a:pt x="38162" y="31368"/>
                  <a:pt x="38131" y="31337"/>
                  <a:pt x="38101" y="31337"/>
                </a:cubicBezTo>
                <a:lnTo>
                  <a:pt x="38131" y="31337"/>
                </a:lnTo>
                <a:lnTo>
                  <a:pt x="38344" y="31094"/>
                </a:lnTo>
                <a:cubicBezTo>
                  <a:pt x="38374" y="31033"/>
                  <a:pt x="38435" y="31003"/>
                  <a:pt x="38465" y="30942"/>
                </a:cubicBezTo>
                <a:close/>
                <a:moveTo>
                  <a:pt x="34880" y="28177"/>
                </a:moveTo>
                <a:lnTo>
                  <a:pt x="34880" y="28177"/>
                </a:lnTo>
                <a:cubicBezTo>
                  <a:pt x="34819" y="28481"/>
                  <a:pt x="34728" y="28785"/>
                  <a:pt x="34576" y="29089"/>
                </a:cubicBezTo>
                <a:cubicBezTo>
                  <a:pt x="34546" y="29210"/>
                  <a:pt x="34485" y="29332"/>
                  <a:pt x="34424" y="29484"/>
                </a:cubicBezTo>
                <a:cubicBezTo>
                  <a:pt x="34394" y="29545"/>
                  <a:pt x="34333" y="29605"/>
                  <a:pt x="34303" y="29666"/>
                </a:cubicBezTo>
                <a:lnTo>
                  <a:pt x="33817" y="30365"/>
                </a:lnTo>
                <a:cubicBezTo>
                  <a:pt x="33786" y="30426"/>
                  <a:pt x="33786" y="30456"/>
                  <a:pt x="33726" y="30517"/>
                </a:cubicBezTo>
                <a:lnTo>
                  <a:pt x="33483" y="30942"/>
                </a:lnTo>
                <a:lnTo>
                  <a:pt x="33300" y="31246"/>
                </a:lnTo>
                <a:lnTo>
                  <a:pt x="33209" y="31368"/>
                </a:lnTo>
                <a:cubicBezTo>
                  <a:pt x="33209" y="31368"/>
                  <a:pt x="33179" y="31398"/>
                  <a:pt x="33179" y="31428"/>
                </a:cubicBezTo>
                <a:cubicBezTo>
                  <a:pt x="33088" y="31489"/>
                  <a:pt x="33027" y="31580"/>
                  <a:pt x="32966" y="31641"/>
                </a:cubicBezTo>
                <a:cubicBezTo>
                  <a:pt x="32944" y="31552"/>
                  <a:pt x="32873" y="31496"/>
                  <a:pt x="32800" y="31496"/>
                </a:cubicBezTo>
                <a:cubicBezTo>
                  <a:pt x="32774" y="31496"/>
                  <a:pt x="32747" y="31503"/>
                  <a:pt x="32723" y="31519"/>
                </a:cubicBezTo>
                <a:cubicBezTo>
                  <a:pt x="32753" y="31489"/>
                  <a:pt x="32753" y="31459"/>
                  <a:pt x="32784" y="31428"/>
                </a:cubicBezTo>
                <a:cubicBezTo>
                  <a:pt x="32905" y="31246"/>
                  <a:pt x="33027" y="31033"/>
                  <a:pt x="33148" y="30851"/>
                </a:cubicBezTo>
                <a:cubicBezTo>
                  <a:pt x="33239" y="30760"/>
                  <a:pt x="33300" y="30638"/>
                  <a:pt x="33361" y="30547"/>
                </a:cubicBezTo>
                <a:cubicBezTo>
                  <a:pt x="33422" y="30456"/>
                  <a:pt x="33452" y="30395"/>
                  <a:pt x="33513" y="30304"/>
                </a:cubicBezTo>
                <a:lnTo>
                  <a:pt x="33726" y="29940"/>
                </a:lnTo>
                <a:cubicBezTo>
                  <a:pt x="33756" y="29848"/>
                  <a:pt x="33786" y="29788"/>
                  <a:pt x="33817" y="29727"/>
                </a:cubicBezTo>
                <a:lnTo>
                  <a:pt x="34029" y="29332"/>
                </a:lnTo>
                <a:cubicBezTo>
                  <a:pt x="34121" y="29180"/>
                  <a:pt x="34181" y="29028"/>
                  <a:pt x="34273" y="28876"/>
                </a:cubicBezTo>
                <a:cubicBezTo>
                  <a:pt x="34303" y="28785"/>
                  <a:pt x="34333" y="28694"/>
                  <a:pt x="34364" y="28603"/>
                </a:cubicBezTo>
                <a:cubicBezTo>
                  <a:pt x="34379" y="28618"/>
                  <a:pt x="34394" y="28625"/>
                  <a:pt x="34409" y="28625"/>
                </a:cubicBezTo>
                <a:cubicBezTo>
                  <a:pt x="34424" y="28625"/>
                  <a:pt x="34440" y="28618"/>
                  <a:pt x="34455" y="28603"/>
                </a:cubicBezTo>
                <a:cubicBezTo>
                  <a:pt x="34485" y="28603"/>
                  <a:pt x="34546" y="28572"/>
                  <a:pt x="34576" y="28542"/>
                </a:cubicBezTo>
                <a:cubicBezTo>
                  <a:pt x="34607" y="28512"/>
                  <a:pt x="34607" y="28512"/>
                  <a:pt x="34637" y="28481"/>
                </a:cubicBezTo>
                <a:lnTo>
                  <a:pt x="34728" y="28360"/>
                </a:lnTo>
                <a:lnTo>
                  <a:pt x="34880" y="28177"/>
                </a:lnTo>
                <a:close/>
                <a:moveTo>
                  <a:pt x="28409" y="28998"/>
                </a:moveTo>
                <a:lnTo>
                  <a:pt x="28409" y="29028"/>
                </a:lnTo>
                <a:cubicBezTo>
                  <a:pt x="28348" y="29150"/>
                  <a:pt x="28317" y="29302"/>
                  <a:pt x="28257" y="29453"/>
                </a:cubicBezTo>
                <a:cubicBezTo>
                  <a:pt x="28257" y="29514"/>
                  <a:pt x="28226" y="29575"/>
                  <a:pt x="28196" y="29666"/>
                </a:cubicBezTo>
                <a:cubicBezTo>
                  <a:pt x="28196" y="29727"/>
                  <a:pt x="28105" y="29879"/>
                  <a:pt x="28044" y="29970"/>
                </a:cubicBezTo>
                <a:cubicBezTo>
                  <a:pt x="27983" y="30091"/>
                  <a:pt x="27923" y="30213"/>
                  <a:pt x="27862" y="30335"/>
                </a:cubicBezTo>
                <a:cubicBezTo>
                  <a:pt x="27740" y="30578"/>
                  <a:pt x="27588" y="30821"/>
                  <a:pt x="27467" y="31094"/>
                </a:cubicBezTo>
                <a:lnTo>
                  <a:pt x="27133" y="31702"/>
                </a:lnTo>
                <a:cubicBezTo>
                  <a:pt x="27163" y="31519"/>
                  <a:pt x="27224" y="31337"/>
                  <a:pt x="27284" y="31185"/>
                </a:cubicBezTo>
                <a:cubicBezTo>
                  <a:pt x="27345" y="31003"/>
                  <a:pt x="27467" y="30760"/>
                  <a:pt x="27528" y="30547"/>
                </a:cubicBezTo>
                <a:cubicBezTo>
                  <a:pt x="27771" y="30000"/>
                  <a:pt x="28074" y="29484"/>
                  <a:pt x="28409" y="28998"/>
                </a:cubicBezTo>
                <a:close/>
                <a:moveTo>
                  <a:pt x="31022" y="31793"/>
                </a:moveTo>
                <a:lnTo>
                  <a:pt x="30991" y="31854"/>
                </a:lnTo>
                <a:cubicBezTo>
                  <a:pt x="30991" y="31854"/>
                  <a:pt x="30991" y="31854"/>
                  <a:pt x="30991" y="31823"/>
                </a:cubicBezTo>
                <a:lnTo>
                  <a:pt x="31022" y="31793"/>
                </a:lnTo>
                <a:close/>
                <a:moveTo>
                  <a:pt x="35701" y="29605"/>
                </a:moveTo>
                <a:lnTo>
                  <a:pt x="35457" y="30152"/>
                </a:lnTo>
                <a:cubicBezTo>
                  <a:pt x="35457" y="30213"/>
                  <a:pt x="35397" y="30274"/>
                  <a:pt x="35366" y="30335"/>
                </a:cubicBezTo>
                <a:lnTo>
                  <a:pt x="35154" y="30760"/>
                </a:lnTo>
                <a:cubicBezTo>
                  <a:pt x="35062" y="30973"/>
                  <a:pt x="34941" y="31155"/>
                  <a:pt x="34850" y="31337"/>
                </a:cubicBezTo>
                <a:lnTo>
                  <a:pt x="34728" y="31519"/>
                </a:lnTo>
                <a:lnTo>
                  <a:pt x="34485" y="31884"/>
                </a:lnTo>
                <a:lnTo>
                  <a:pt x="34424" y="31975"/>
                </a:lnTo>
                <a:cubicBezTo>
                  <a:pt x="34455" y="31854"/>
                  <a:pt x="34485" y="31732"/>
                  <a:pt x="34546" y="31641"/>
                </a:cubicBezTo>
                <a:lnTo>
                  <a:pt x="34546" y="31611"/>
                </a:lnTo>
                <a:lnTo>
                  <a:pt x="34667" y="31398"/>
                </a:lnTo>
                <a:lnTo>
                  <a:pt x="35032" y="30699"/>
                </a:lnTo>
                <a:cubicBezTo>
                  <a:pt x="35093" y="30638"/>
                  <a:pt x="35123" y="30547"/>
                  <a:pt x="35184" y="30486"/>
                </a:cubicBezTo>
                <a:cubicBezTo>
                  <a:pt x="35214" y="30395"/>
                  <a:pt x="35245" y="30335"/>
                  <a:pt x="35306" y="30274"/>
                </a:cubicBezTo>
                <a:lnTo>
                  <a:pt x="35701" y="29605"/>
                </a:lnTo>
                <a:close/>
                <a:moveTo>
                  <a:pt x="29016" y="29727"/>
                </a:moveTo>
                <a:lnTo>
                  <a:pt x="29016" y="29727"/>
                </a:lnTo>
                <a:cubicBezTo>
                  <a:pt x="28986" y="29818"/>
                  <a:pt x="28956" y="29909"/>
                  <a:pt x="28925" y="30000"/>
                </a:cubicBezTo>
                <a:cubicBezTo>
                  <a:pt x="28804" y="30274"/>
                  <a:pt x="28682" y="30517"/>
                  <a:pt x="28561" y="30760"/>
                </a:cubicBezTo>
                <a:cubicBezTo>
                  <a:pt x="28500" y="30881"/>
                  <a:pt x="28439" y="31003"/>
                  <a:pt x="28378" y="31094"/>
                </a:cubicBezTo>
                <a:cubicBezTo>
                  <a:pt x="28317" y="31216"/>
                  <a:pt x="28257" y="31368"/>
                  <a:pt x="28166" y="31489"/>
                </a:cubicBezTo>
                <a:cubicBezTo>
                  <a:pt x="28105" y="31611"/>
                  <a:pt x="28044" y="31702"/>
                  <a:pt x="27953" y="31823"/>
                </a:cubicBezTo>
                <a:cubicBezTo>
                  <a:pt x="27892" y="31945"/>
                  <a:pt x="27892" y="31975"/>
                  <a:pt x="27831" y="32036"/>
                </a:cubicBezTo>
                <a:cubicBezTo>
                  <a:pt x="27862" y="31945"/>
                  <a:pt x="27862" y="31884"/>
                  <a:pt x="27892" y="31823"/>
                </a:cubicBezTo>
                <a:cubicBezTo>
                  <a:pt x="27953" y="31641"/>
                  <a:pt x="27983" y="31489"/>
                  <a:pt x="28044" y="31337"/>
                </a:cubicBezTo>
                <a:cubicBezTo>
                  <a:pt x="28074" y="31276"/>
                  <a:pt x="28105" y="31185"/>
                  <a:pt x="28135" y="31124"/>
                </a:cubicBezTo>
                <a:cubicBezTo>
                  <a:pt x="28257" y="30942"/>
                  <a:pt x="28348" y="30790"/>
                  <a:pt x="28439" y="30608"/>
                </a:cubicBezTo>
                <a:lnTo>
                  <a:pt x="28409" y="30608"/>
                </a:lnTo>
                <a:cubicBezTo>
                  <a:pt x="28439" y="30547"/>
                  <a:pt x="28500" y="30486"/>
                  <a:pt x="28530" y="30426"/>
                </a:cubicBezTo>
                <a:cubicBezTo>
                  <a:pt x="28561" y="30365"/>
                  <a:pt x="28621" y="30304"/>
                  <a:pt x="28652" y="30243"/>
                </a:cubicBezTo>
                <a:lnTo>
                  <a:pt x="28712" y="30152"/>
                </a:lnTo>
                <a:cubicBezTo>
                  <a:pt x="28804" y="30000"/>
                  <a:pt x="28925" y="29879"/>
                  <a:pt x="29016" y="29727"/>
                </a:cubicBezTo>
                <a:close/>
                <a:moveTo>
                  <a:pt x="36582" y="31793"/>
                </a:moveTo>
                <a:cubicBezTo>
                  <a:pt x="36582" y="31823"/>
                  <a:pt x="36582" y="31854"/>
                  <a:pt x="36582" y="31884"/>
                </a:cubicBezTo>
                <a:lnTo>
                  <a:pt x="36490" y="32036"/>
                </a:lnTo>
                <a:lnTo>
                  <a:pt x="36490" y="32006"/>
                </a:lnTo>
                <a:lnTo>
                  <a:pt x="36521" y="31884"/>
                </a:lnTo>
                <a:lnTo>
                  <a:pt x="36582" y="31793"/>
                </a:lnTo>
                <a:close/>
                <a:moveTo>
                  <a:pt x="26677" y="31914"/>
                </a:moveTo>
                <a:cubicBezTo>
                  <a:pt x="26646" y="32036"/>
                  <a:pt x="26616" y="32157"/>
                  <a:pt x="26586" y="32279"/>
                </a:cubicBezTo>
                <a:cubicBezTo>
                  <a:pt x="26586" y="32309"/>
                  <a:pt x="26555" y="32309"/>
                  <a:pt x="26555" y="32340"/>
                </a:cubicBezTo>
                <a:lnTo>
                  <a:pt x="26495" y="32309"/>
                </a:lnTo>
                <a:cubicBezTo>
                  <a:pt x="26495" y="32309"/>
                  <a:pt x="26495" y="32279"/>
                  <a:pt x="26464" y="32249"/>
                </a:cubicBezTo>
                <a:lnTo>
                  <a:pt x="26434" y="32127"/>
                </a:lnTo>
                <a:lnTo>
                  <a:pt x="26434" y="32097"/>
                </a:lnTo>
                <a:lnTo>
                  <a:pt x="26525" y="31914"/>
                </a:lnTo>
                <a:close/>
                <a:moveTo>
                  <a:pt x="28907" y="30876"/>
                </a:moveTo>
                <a:cubicBezTo>
                  <a:pt x="28885" y="30924"/>
                  <a:pt x="28863" y="30975"/>
                  <a:pt x="28834" y="31033"/>
                </a:cubicBezTo>
                <a:cubicBezTo>
                  <a:pt x="28804" y="31124"/>
                  <a:pt x="28743" y="31246"/>
                  <a:pt x="28682" y="31368"/>
                </a:cubicBezTo>
                <a:cubicBezTo>
                  <a:pt x="28530" y="31611"/>
                  <a:pt x="28378" y="31854"/>
                  <a:pt x="28257" y="32127"/>
                </a:cubicBezTo>
                <a:cubicBezTo>
                  <a:pt x="28257" y="32188"/>
                  <a:pt x="28226" y="32279"/>
                  <a:pt x="28196" y="32340"/>
                </a:cubicBezTo>
                <a:lnTo>
                  <a:pt x="28166" y="32309"/>
                </a:lnTo>
                <a:cubicBezTo>
                  <a:pt x="28105" y="32431"/>
                  <a:pt x="28014" y="32552"/>
                  <a:pt x="27953" y="32674"/>
                </a:cubicBezTo>
                <a:lnTo>
                  <a:pt x="27923" y="32613"/>
                </a:lnTo>
                <a:cubicBezTo>
                  <a:pt x="27923" y="32583"/>
                  <a:pt x="27923" y="32583"/>
                  <a:pt x="27923" y="32583"/>
                </a:cubicBezTo>
                <a:lnTo>
                  <a:pt x="27923" y="32552"/>
                </a:lnTo>
                <a:lnTo>
                  <a:pt x="28074" y="32279"/>
                </a:lnTo>
                <a:cubicBezTo>
                  <a:pt x="28135" y="32188"/>
                  <a:pt x="28226" y="32097"/>
                  <a:pt x="28287" y="32006"/>
                </a:cubicBezTo>
                <a:lnTo>
                  <a:pt x="28469" y="31671"/>
                </a:lnTo>
                <a:cubicBezTo>
                  <a:pt x="28530" y="31580"/>
                  <a:pt x="28591" y="31489"/>
                  <a:pt x="28621" y="31398"/>
                </a:cubicBezTo>
                <a:cubicBezTo>
                  <a:pt x="28726" y="31214"/>
                  <a:pt x="28808" y="31053"/>
                  <a:pt x="28907" y="30876"/>
                </a:cubicBezTo>
                <a:close/>
                <a:moveTo>
                  <a:pt x="32358" y="32370"/>
                </a:moveTo>
                <a:cubicBezTo>
                  <a:pt x="32328" y="32492"/>
                  <a:pt x="32267" y="32613"/>
                  <a:pt x="32206" y="32735"/>
                </a:cubicBezTo>
                <a:lnTo>
                  <a:pt x="32206" y="32704"/>
                </a:lnTo>
                <a:cubicBezTo>
                  <a:pt x="32206" y="32674"/>
                  <a:pt x="32237" y="32674"/>
                  <a:pt x="32237" y="32644"/>
                </a:cubicBezTo>
                <a:cubicBezTo>
                  <a:pt x="32267" y="32613"/>
                  <a:pt x="32267" y="32552"/>
                  <a:pt x="32298" y="32522"/>
                </a:cubicBezTo>
                <a:cubicBezTo>
                  <a:pt x="32298" y="32461"/>
                  <a:pt x="32328" y="32431"/>
                  <a:pt x="32358" y="32370"/>
                </a:cubicBezTo>
                <a:close/>
                <a:moveTo>
                  <a:pt x="37949" y="31702"/>
                </a:moveTo>
                <a:lnTo>
                  <a:pt x="37949" y="31763"/>
                </a:lnTo>
                <a:lnTo>
                  <a:pt x="37827" y="31945"/>
                </a:lnTo>
                <a:cubicBezTo>
                  <a:pt x="37736" y="32066"/>
                  <a:pt x="37675" y="32157"/>
                  <a:pt x="37584" y="32279"/>
                </a:cubicBezTo>
                <a:lnTo>
                  <a:pt x="37463" y="32492"/>
                </a:lnTo>
                <a:lnTo>
                  <a:pt x="37432" y="32492"/>
                </a:lnTo>
                <a:lnTo>
                  <a:pt x="37280" y="32583"/>
                </a:lnTo>
                <a:cubicBezTo>
                  <a:pt x="37250" y="32613"/>
                  <a:pt x="37189" y="32644"/>
                  <a:pt x="37159" y="32674"/>
                </a:cubicBezTo>
                <a:lnTo>
                  <a:pt x="36855" y="32917"/>
                </a:lnTo>
                <a:lnTo>
                  <a:pt x="36673" y="33039"/>
                </a:lnTo>
                <a:cubicBezTo>
                  <a:pt x="36885" y="32704"/>
                  <a:pt x="37037" y="32370"/>
                  <a:pt x="37159" y="32036"/>
                </a:cubicBezTo>
                <a:lnTo>
                  <a:pt x="37189" y="32036"/>
                </a:lnTo>
                <a:cubicBezTo>
                  <a:pt x="37341" y="31914"/>
                  <a:pt x="37493" y="31823"/>
                  <a:pt x="37645" y="31763"/>
                </a:cubicBezTo>
                <a:cubicBezTo>
                  <a:pt x="37736" y="31732"/>
                  <a:pt x="37797" y="31702"/>
                  <a:pt x="37858" y="31702"/>
                </a:cubicBezTo>
                <a:close/>
                <a:moveTo>
                  <a:pt x="29168" y="31337"/>
                </a:moveTo>
                <a:lnTo>
                  <a:pt x="29168" y="31368"/>
                </a:lnTo>
                <a:cubicBezTo>
                  <a:pt x="29107" y="31489"/>
                  <a:pt x="29047" y="31580"/>
                  <a:pt x="28986" y="31702"/>
                </a:cubicBezTo>
                <a:cubicBezTo>
                  <a:pt x="28956" y="31823"/>
                  <a:pt x="28925" y="31854"/>
                  <a:pt x="28895" y="31945"/>
                </a:cubicBezTo>
                <a:cubicBezTo>
                  <a:pt x="28864" y="32006"/>
                  <a:pt x="28773" y="32157"/>
                  <a:pt x="28743" y="32279"/>
                </a:cubicBezTo>
                <a:lnTo>
                  <a:pt x="28591" y="32613"/>
                </a:lnTo>
                <a:cubicBezTo>
                  <a:pt x="28561" y="32704"/>
                  <a:pt x="28530" y="32826"/>
                  <a:pt x="28500" y="32917"/>
                </a:cubicBezTo>
                <a:cubicBezTo>
                  <a:pt x="28469" y="33039"/>
                  <a:pt x="28439" y="33130"/>
                  <a:pt x="28409" y="33221"/>
                </a:cubicBezTo>
                <a:lnTo>
                  <a:pt x="28378" y="33190"/>
                </a:lnTo>
                <a:cubicBezTo>
                  <a:pt x="28317" y="33160"/>
                  <a:pt x="28287" y="33130"/>
                  <a:pt x="28226" y="33099"/>
                </a:cubicBezTo>
                <a:cubicBezTo>
                  <a:pt x="28257" y="32978"/>
                  <a:pt x="28317" y="32856"/>
                  <a:pt x="28348" y="32765"/>
                </a:cubicBezTo>
                <a:lnTo>
                  <a:pt x="28469" y="32522"/>
                </a:lnTo>
                <a:cubicBezTo>
                  <a:pt x="28561" y="32431"/>
                  <a:pt x="28621" y="32340"/>
                  <a:pt x="28652" y="32249"/>
                </a:cubicBezTo>
                <a:lnTo>
                  <a:pt x="28773" y="32006"/>
                </a:lnTo>
                <a:lnTo>
                  <a:pt x="28956" y="31671"/>
                </a:lnTo>
                <a:lnTo>
                  <a:pt x="29016" y="31580"/>
                </a:lnTo>
                <a:cubicBezTo>
                  <a:pt x="29047" y="31489"/>
                  <a:pt x="29107" y="31428"/>
                  <a:pt x="29168" y="31337"/>
                </a:cubicBezTo>
                <a:close/>
                <a:moveTo>
                  <a:pt x="39620" y="31519"/>
                </a:moveTo>
                <a:lnTo>
                  <a:pt x="39620" y="31550"/>
                </a:lnTo>
                <a:cubicBezTo>
                  <a:pt x="39559" y="31671"/>
                  <a:pt x="39498" y="31793"/>
                  <a:pt x="39407" y="31884"/>
                </a:cubicBezTo>
                <a:cubicBezTo>
                  <a:pt x="39316" y="32066"/>
                  <a:pt x="39195" y="32249"/>
                  <a:pt x="39073" y="32401"/>
                </a:cubicBezTo>
                <a:lnTo>
                  <a:pt x="38739" y="32826"/>
                </a:lnTo>
                <a:cubicBezTo>
                  <a:pt x="38678" y="32887"/>
                  <a:pt x="38617" y="32947"/>
                  <a:pt x="38556" y="33039"/>
                </a:cubicBezTo>
                <a:cubicBezTo>
                  <a:pt x="38496" y="33099"/>
                  <a:pt x="38435" y="33160"/>
                  <a:pt x="38405" y="33221"/>
                </a:cubicBezTo>
                <a:lnTo>
                  <a:pt x="38344" y="33251"/>
                </a:lnTo>
                <a:lnTo>
                  <a:pt x="38344" y="33221"/>
                </a:lnTo>
                <a:cubicBezTo>
                  <a:pt x="38344" y="33196"/>
                  <a:pt x="38344" y="33149"/>
                  <a:pt x="38344" y="33099"/>
                </a:cubicBezTo>
                <a:lnTo>
                  <a:pt x="38435" y="32917"/>
                </a:lnTo>
                <a:cubicBezTo>
                  <a:pt x="38496" y="32796"/>
                  <a:pt x="38556" y="32704"/>
                  <a:pt x="38617" y="32583"/>
                </a:cubicBezTo>
                <a:lnTo>
                  <a:pt x="38769" y="32431"/>
                </a:lnTo>
                <a:cubicBezTo>
                  <a:pt x="38800" y="32401"/>
                  <a:pt x="38830" y="32340"/>
                  <a:pt x="38860" y="32309"/>
                </a:cubicBezTo>
                <a:cubicBezTo>
                  <a:pt x="38921" y="32279"/>
                  <a:pt x="38921" y="32249"/>
                  <a:pt x="38951" y="32218"/>
                </a:cubicBezTo>
                <a:lnTo>
                  <a:pt x="39195" y="31884"/>
                </a:lnTo>
                <a:cubicBezTo>
                  <a:pt x="39255" y="31763"/>
                  <a:pt x="39346" y="31671"/>
                  <a:pt x="39407" y="31550"/>
                </a:cubicBezTo>
                <a:lnTo>
                  <a:pt x="39529" y="31550"/>
                </a:lnTo>
                <a:cubicBezTo>
                  <a:pt x="39559" y="31550"/>
                  <a:pt x="39589" y="31550"/>
                  <a:pt x="39620" y="31519"/>
                </a:cubicBezTo>
                <a:close/>
                <a:moveTo>
                  <a:pt x="38951" y="33160"/>
                </a:moveTo>
                <a:lnTo>
                  <a:pt x="38951" y="33190"/>
                </a:lnTo>
                <a:lnTo>
                  <a:pt x="38891" y="33251"/>
                </a:lnTo>
                <a:lnTo>
                  <a:pt x="38951" y="33160"/>
                </a:lnTo>
                <a:close/>
                <a:moveTo>
                  <a:pt x="27649" y="32947"/>
                </a:moveTo>
                <a:lnTo>
                  <a:pt x="27679" y="33069"/>
                </a:lnTo>
                <a:lnTo>
                  <a:pt x="27528" y="33282"/>
                </a:lnTo>
                <a:lnTo>
                  <a:pt x="27528" y="33251"/>
                </a:lnTo>
                <a:lnTo>
                  <a:pt x="27558" y="33069"/>
                </a:lnTo>
                <a:lnTo>
                  <a:pt x="27649" y="32947"/>
                </a:lnTo>
                <a:close/>
                <a:moveTo>
                  <a:pt x="35640" y="33039"/>
                </a:moveTo>
                <a:cubicBezTo>
                  <a:pt x="35609" y="33099"/>
                  <a:pt x="35549" y="33160"/>
                  <a:pt x="35518" y="33221"/>
                </a:cubicBezTo>
                <a:cubicBezTo>
                  <a:pt x="35488" y="33282"/>
                  <a:pt x="35427" y="33342"/>
                  <a:pt x="35366" y="33403"/>
                </a:cubicBezTo>
                <a:lnTo>
                  <a:pt x="35579" y="33039"/>
                </a:lnTo>
                <a:close/>
                <a:moveTo>
                  <a:pt x="29411" y="32644"/>
                </a:moveTo>
                <a:lnTo>
                  <a:pt x="29411" y="32644"/>
                </a:lnTo>
                <a:cubicBezTo>
                  <a:pt x="29381" y="32765"/>
                  <a:pt x="29351" y="32856"/>
                  <a:pt x="29320" y="32947"/>
                </a:cubicBezTo>
                <a:cubicBezTo>
                  <a:pt x="29290" y="33039"/>
                  <a:pt x="29259" y="33099"/>
                  <a:pt x="29199" y="33190"/>
                </a:cubicBezTo>
                <a:lnTo>
                  <a:pt x="29138" y="33282"/>
                </a:lnTo>
                <a:cubicBezTo>
                  <a:pt x="29107" y="33342"/>
                  <a:pt x="29077" y="33373"/>
                  <a:pt x="29047" y="33434"/>
                </a:cubicBezTo>
                <a:cubicBezTo>
                  <a:pt x="29077" y="33312"/>
                  <a:pt x="29107" y="33190"/>
                  <a:pt x="29138" y="33069"/>
                </a:cubicBezTo>
                <a:lnTo>
                  <a:pt x="29138" y="33039"/>
                </a:lnTo>
                <a:cubicBezTo>
                  <a:pt x="29229" y="32947"/>
                  <a:pt x="29320" y="32826"/>
                  <a:pt x="29381" y="32735"/>
                </a:cubicBezTo>
                <a:lnTo>
                  <a:pt x="29411" y="32644"/>
                </a:lnTo>
                <a:close/>
                <a:moveTo>
                  <a:pt x="35214" y="32887"/>
                </a:moveTo>
                <a:lnTo>
                  <a:pt x="35062" y="33160"/>
                </a:lnTo>
                <a:cubicBezTo>
                  <a:pt x="35002" y="33282"/>
                  <a:pt x="34941" y="33403"/>
                  <a:pt x="34880" y="33525"/>
                </a:cubicBezTo>
                <a:cubicBezTo>
                  <a:pt x="34819" y="33646"/>
                  <a:pt x="34789" y="33646"/>
                  <a:pt x="34759" y="33737"/>
                </a:cubicBezTo>
                <a:cubicBezTo>
                  <a:pt x="34759" y="33707"/>
                  <a:pt x="34728" y="33677"/>
                  <a:pt x="34728" y="33646"/>
                </a:cubicBezTo>
                <a:lnTo>
                  <a:pt x="34789" y="33525"/>
                </a:lnTo>
                <a:cubicBezTo>
                  <a:pt x="34850" y="33464"/>
                  <a:pt x="34880" y="33373"/>
                  <a:pt x="34941" y="33312"/>
                </a:cubicBezTo>
                <a:lnTo>
                  <a:pt x="35154" y="32947"/>
                </a:lnTo>
                <a:lnTo>
                  <a:pt x="35214" y="32887"/>
                </a:lnTo>
                <a:close/>
                <a:moveTo>
                  <a:pt x="30657" y="32340"/>
                </a:moveTo>
                <a:cubicBezTo>
                  <a:pt x="30687" y="32370"/>
                  <a:pt x="30718" y="32401"/>
                  <a:pt x="30748" y="32401"/>
                </a:cubicBezTo>
                <a:lnTo>
                  <a:pt x="30627" y="32644"/>
                </a:lnTo>
                <a:cubicBezTo>
                  <a:pt x="30627" y="32704"/>
                  <a:pt x="30596" y="32796"/>
                  <a:pt x="30566" y="32856"/>
                </a:cubicBezTo>
                <a:cubicBezTo>
                  <a:pt x="30535" y="32917"/>
                  <a:pt x="30475" y="33039"/>
                  <a:pt x="30414" y="33160"/>
                </a:cubicBezTo>
                <a:cubicBezTo>
                  <a:pt x="30414" y="33190"/>
                  <a:pt x="30414" y="33251"/>
                  <a:pt x="30414" y="33282"/>
                </a:cubicBezTo>
                <a:cubicBezTo>
                  <a:pt x="30414" y="33342"/>
                  <a:pt x="30384" y="33373"/>
                  <a:pt x="30353" y="33434"/>
                </a:cubicBezTo>
                <a:cubicBezTo>
                  <a:pt x="30292" y="33555"/>
                  <a:pt x="30201" y="33677"/>
                  <a:pt x="30140" y="33798"/>
                </a:cubicBezTo>
                <a:cubicBezTo>
                  <a:pt x="30171" y="33616"/>
                  <a:pt x="30201" y="33464"/>
                  <a:pt x="30262" y="33312"/>
                </a:cubicBezTo>
                <a:cubicBezTo>
                  <a:pt x="30262" y="33251"/>
                  <a:pt x="30292" y="33190"/>
                  <a:pt x="30292" y="33160"/>
                </a:cubicBezTo>
                <a:lnTo>
                  <a:pt x="30353" y="33039"/>
                </a:lnTo>
                <a:cubicBezTo>
                  <a:pt x="30414" y="32887"/>
                  <a:pt x="30475" y="32735"/>
                  <a:pt x="30535" y="32583"/>
                </a:cubicBezTo>
                <a:lnTo>
                  <a:pt x="30566" y="32552"/>
                </a:lnTo>
                <a:lnTo>
                  <a:pt x="30657" y="32340"/>
                </a:lnTo>
                <a:close/>
                <a:moveTo>
                  <a:pt x="31660" y="33737"/>
                </a:moveTo>
                <a:lnTo>
                  <a:pt x="31660" y="33768"/>
                </a:lnTo>
                <a:cubicBezTo>
                  <a:pt x="31648" y="33779"/>
                  <a:pt x="31637" y="33790"/>
                  <a:pt x="31628" y="33801"/>
                </a:cubicBezTo>
                <a:lnTo>
                  <a:pt x="31628" y="33801"/>
                </a:lnTo>
                <a:lnTo>
                  <a:pt x="31660" y="33737"/>
                </a:lnTo>
                <a:close/>
                <a:moveTo>
                  <a:pt x="30058" y="32465"/>
                </a:moveTo>
                <a:cubicBezTo>
                  <a:pt x="30053" y="32484"/>
                  <a:pt x="30061" y="32503"/>
                  <a:pt x="30080" y="32522"/>
                </a:cubicBezTo>
                <a:cubicBezTo>
                  <a:pt x="30080" y="32552"/>
                  <a:pt x="30080" y="32583"/>
                  <a:pt x="30110" y="32583"/>
                </a:cubicBezTo>
                <a:lnTo>
                  <a:pt x="30080" y="32704"/>
                </a:lnTo>
                <a:lnTo>
                  <a:pt x="30019" y="32826"/>
                </a:lnTo>
                <a:cubicBezTo>
                  <a:pt x="29958" y="32917"/>
                  <a:pt x="29928" y="33039"/>
                  <a:pt x="29867" y="33160"/>
                </a:cubicBezTo>
                <a:cubicBezTo>
                  <a:pt x="29806" y="33282"/>
                  <a:pt x="29776" y="33373"/>
                  <a:pt x="29745" y="33464"/>
                </a:cubicBezTo>
                <a:lnTo>
                  <a:pt x="29745" y="33494"/>
                </a:lnTo>
                <a:cubicBezTo>
                  <a:pt x="29685" y="33616"/>
                  <a:pt x="29594" y="33737"/>
                  <a:pt x="29533" y="33829"/>
                </a:cubicBezTo>
                <a:cubicBezTo>
                  <a:pt x="29563" y="33677"/>
                  <a:pt x="29624" y="33525"/>
                  <a:pt x="29685" y="33373"/>
                </a:cubicBezTo>
                <a:cubicBezTo>
                  <a:pt x="29745" y="33221"/>
                  <a:pt x="29837" y="32978"/>
                  <a:pt x="29897" y="32826"/>
                </a:cubicBezTo>
                <a:lnTo>
                  <a:pt x="29928" y="32704"/>
                </a:lnTo>
                <a:cubicBezTo>
                  <a:pt x="29981" y="32625"/>
                  <a:pt x="30011" y="32545"/>
                  <a:pt x="30058" y="32465"/>
                </a:cubicBezTo>
                <a:close/>
                <a:moveTo>
                  <a:pt x="38465" y="33798"/>
                </a:moveTo>
                <a:lnTo>
                  <a:pt x="38222" y="33950"/>
                </a:lnTo>
                <a:lnTo>
                  <a:pt x="38222" y="33950"/>
                </a:lnTo>
                <a:lnTo>
                  <a:pt x="38253" y="33920"/>
                </a:lnTo>
                <a:lnTo>
                  <a:pt x="38374" y="33798"/>
                </a:lnTo>
                <a:close/>
                <a:moveTo>
                  <a:pt x="28196" y="33859"/>
                </a:moveTo>
                <a:lnTo>
                  <a:pt x="28257" y="33920"/>
                </a:lnTo>
                <a:lnTo>
                  <a:pt x="28257" y="33950"/>
                </a:lnTo>
                <a:lnTo>
                  <a:pt x="28166" y="33920"/>
                </a:lnTo>
                <a:lnTo>
                  <a:pt x="28074" y="33920"/>
                </a:lnTo>
                <a:lnTo>
                  <a:pt x="28135" y="33889"/>
                </a:lnTo>
                <a:lnTo>
                  <a:pt x="28196" y="33859"/>
                </a:lnTo>
                <a:close/>
                <a:moveTo>
                  <a:pt x="31590" y="33043"/>
                </a:moveTo>
                <a:cubicBezTo>
                  <a:pt x="31552" y="33112"/>
                  <a:pt x="31524" y="33182"/>
                  <a:pt x="31477" y="33251"/>
                </a:cubicBezTo>
                <a:cubicBezTo>
                  <a:pt x="31447" y="33373"/>
                  <a:pt x="31356" y="33525"/>
                  <a:pt x="31295" y="33646"/>
                </a:cubicBezTo>
                <a:cubicBezTo>
                  <a:pt x="31234" y="33768"/>
                  <a:pt x="31234" y="33798"/>
                  <a:pt x="31204" y="33889"/>
                </a:cubicBezTo>
                <a:cubicBezTo>
                  <a:pt x="31173" y="33980"/>
                  <a:pt x="31113" y="34102"/>
                  <a:pt x="31052" y="34193"/>
                </a:cubicBezTo>
                <a:lnTo>
                  <a:pt x="30991" y="34375"/>
                </a:lnTo>
                <a:cubicBezTo>
                  <a:pt x="30961" y="34345"/>
                  <a:pt x="30930" y="34315"/>
                  <a:pt x="30900" y="34284"/>
                </a:cubicBezTo>
                <a:cubicBezTo>
                  <a:pt x="31113" y="33920"/>
                  <a:pt x="31295" y="33555"/>
                  <a:pt x="31417" y="33160"/>
                </a:cubicBezTo>
                <a:cubicBezTo>
                  <a:pt x="31417" y="33130"/>
                  <a:pt x="31447" y="33099"/>
                  <a:pt x="31447" y="33069"/>
                </a:cubicBezTo>
                <a:cubicBezTo>
                  <a:pt x="31505" y="33069"/>
                  <a:pt x="31535" y="33069"/>
                  <a:pt x="31590" y="33043"/>
                </a:cubicBezTo>
                <a:close/>
                <a:moveTo>
                  <a:pt x="28409" y="34406"/>
                </a:moveTo>
                <a:cubicBezTo>
                  <a:pt x="28409" y="34436"/>
                  <a:pt x="28439" y="34436"/>
                  <a:pt x="28469" y="34436"/>
                </a:cubicBezTo>
                <a:lnTo>
                  <a:pt x="28530" y="34436"/>
                </a:lnTo>
                <a:lnTo>
                  <a:pt x="28530" y="34527"/>
                </a:lnTo>
                <a:lnTo>
                  <a:pt x="28561" y="34558"/>
                </a:lnTo>
                <a:lnTo>
                  <a:pt x="28317" y="34406"/>
                </a:lnTo>
                <a:close/>
                <a:moveTo>
                  <a:pt x="30140" y="34436"/>
                </a:moveTo>
                <a:cubicBezTo>
                  <a:pt x="30140" y="34467"/>
                  <a:pt x="30140" y="34467"/>
                  <a:pt x="30140" y="34497"/>
                </a:cubicBezTo>
                <a:cubicBezTo>
                  <a:pt x="30140" y="34558"/>
                  <a:pt x="30140" y="34618"/>
                  <a:pt x="30171" y="34679"/>
                </a:cubicBezTo>
                <a:lnTo>
                  <a:pt x="30080" y="34740"/>
                </a:lnTo>
                <a:lnTo>
                  <a:pt x="30019" y="34710"/>
                </a:lnTo>
                <a:lnTo>
                  <a:pt x="30049" y="34558"/>
                </a:lnTo>
                <a:lnTo>
                  <a:pt x="30140" y="34436"/>
                </a:lnTo>
                <a:close/>
                <a:moveTo>
                  <a:pt x="30687" y="34618"/>
                </a:moveTo>
                <a:cubicBezTo>
                  <a:pt x="30687" y="34618"/>
                  <a:pt x="30687" y="34649"/>
                  <a:pt x="30687" y="34649"/>
                </a:cubicBezTo>
                <a:lnTo>
                  <a:pt x="30687" y="34710"/>
                </a:lnTo>
                <a:lnTo>
                  <a:pt x="30657" y="34801"/>
                </a:lnTo>
                <a:lnTo>
                  <a:pt x="30596" y="34831"/>
                </a:lnTo>
                <a:cubicBezTo>
                  <a:pt x="30596" y="34801"/>
                  <a:pt x="30566" y="34770"/>
                  <a:pt x="30566" y="34770"/>
                </a:cubicBezTo>
                <a:cubicBezTo>
                  <a:pt x="30596" y="34710"/>
                  <a:pt x="30657" y="34649"/>
                  <a:pt x="30687" y="34618"/>
                </a:cubicBezTo>
                <a:close/>
                <a:moveTo>
                  <a:pt x="31356" y="34801"/>
                </a:moveTo>
                <a:lnTo>
                  <a:pt x="31356" y="34831"/>
                </a:lnTo>
                <a:lnTo>
                  <a:pt x="31325" y="34831"/>
                </a:lnTo>
                <a:lnTo>
                  <a:pt x="31356" y="34801"/>
                </a:lnTo>
                <a:close/>
                <a:moveTo>
                  <a:pt x="33027" y="34497"/>
                </a:moveTo>
                <a:cubicBezTo>
                  <a:pt x="33027" y="34527"/>
                  <a:pt x="33027" y="34558"/>
                  <a:pt x="33027" y="34588"/>
                </a:cubicBezTo>
                <a:lnTo>
                  <a:pt x="33027" y="34618"/>
                </a:lnTo>
                <a:lnTo>
                  <a:pt x="32814" y="34892"/>
                </a:lnTo>
                <a:cubicBezTo>
                  <a:pt x="32845" y="34770"/>
                  <a:pt x="32905" y="34679"/>
                  <a:pt x="32966" y="34558"/>
                </a:cubicBezTo>
                <a:lnTo>
                  <a:pt x="33027" y="34497"/>
                </a:lnTo>
                <a:close/>
                <a:moveTo>
                  <a:pt x="35640" y="28572"/>
                </a:moveTo>
                <a:lnTo>
                  <a:pt x="35640" y="28603"/>
                </a:lnTo>
                <a:cubicBezTo>
                  <a:pt x="35336" y="29119"/>
                  <a:pt x="35032" y="29636"/>
                  <a:pt x="34789" y="30183"/>
                </a:cubicBezTo>
                <a:cubicBezTo>
                  <a:pt x="34637" y="30456"/>
                  <a:pt x="34516" y="30729"/>
                  <a:pt x="34424" y="31003"/>
                </a:cubicBezTo>
                <a:cubicBezTo>
                  <a:pt x="34364" y="31155"/>
                  <a:pt x="34273" y="31337"/>
                  <a:pt x="34212" y="31489"/>
                </a:cubicBezTo>
                <a:cubicBezTo>
                  <a:pt x="34181" y="31580"/>
                  <a:pt x="34121" y="31702"/>
                  <a:pt x="34060" y="31793"/>
                </a:cubicBezTo>
                <a:lnTo>
                  <a:pt x="33938" y="31793"/>
                </a:lnTo>
                <a:cubicBezTo>
                  <a:pt x="33908" y="31823"/>
                  <a:pt x="33847" y="31854"/>
                  <a:pt x="33847" y="31884"/>
                </a:cubicBezTo>
                <a:lnTo>
                  <a:pt x="33786" y="31945"/>
                </a:lnTo>
                <a:cubicBezTo>
                  <a:pt x="33756" y="31975"/>
                  <a:pt x="33726" y="32006"/>
                  <a:pt x="33695" y="32036"/>
                </a:cubicBezTo>
                <a:lnTo>
                  <a:pt x="33695" y="32066"/>
                </a:lnTo>
                <a:cubicBezTo>
                  <a:pt x="33695" y="32097"/>
                  <a:pt x="33665" y="32157"/>
                  <a:pt x="33634" y="32188"/>
                </a:cubicBezTo>
                <a:cubicBezTo>
                  <a:pt x="33634" y="32249"/>
                  <a:pt x="33604" y="32279"/>
                  <a:pt x="33574" y="32340"/>
                </a:cubicBezTo>
                <a:lnTo>
                  <a:pt x="33452" y="32644"/>
                </a:lnTo>
                <a:cubicBezTo>
                  <a:pt x="33422" y="32704"/>
                  <a:pt x="33391" y="32765"/>
                  <a:pt x="33361" y="32856"/>
                </a:cubicBezTo>
                <a:cubicBezTo>
                  <a:pt x="33331" y="32917"/>
                  <a:pt x="33270" y="32978"/>
                  <a:pt x="33239" y="33069"/>
                </a:cubicBezTo>
                <a:lnTo>
                  <a:pt x="33148" y="33099"/>
                </a:lnTo>
                <a:lnTo>
                  <a:pt x="33057" y="33190"/>
                </a:lnTo>
                <a:cubicBezTo>
                  <a:pt x="32966" y="33282"/>
                  <a:pt x="32875" y="33373"/>
                  <a:pt x="32814" y="33464"/>
                </a:cubicBezTo>
                <a:cubicBezTo>
                  <a:pt x="32753" y="33555"/>
                  <a:pt x="32723" y="33616"/>
                  <a:pt x="32693" y="33677"/>
                </a:cubicBezTo>
                <a:lnTo>
                  <a:pt x="32601" y="33889"/>
                </a:lnTo>
                <a:cubicBezTo>
                  <a:pt x="32571" y="33980"/>
                  <a:pt x="32510" y="34041"/>
                  <a:pt x="32510" y="34132"/>
                </a:cubicBezTo>
                <a:cubicBezTo>
                  <a:pt x="32298" y="34284"/>
                  <a:pt x="32146" y="34467"/>
                  <a:pt x="32024" y="34649"/>
                </a:cubicBezTo>
                <a:cubicBezTo>
                  <a:pt x="31963" y="34770"/>
                  <a:pt x="31903" y="34862"/>
                  <a:pt x="31872" y="34983"/>
                </a:cubicBezTo>
                <a:cubicBezTo>
                  <a:pt x="31842" y="34983"/>
                  <a:pt x="31842" y="34983"/>
                  <a:pt x="31842" y="34953"/>
                </a:cubicBezTo>
                <a:lnTo>
                  <a:pt x="31933" y="34801"/>
                </a:lnTo>
                <a:cubicBezTo>
                  <a:pt x="32085" y="34527"/>
                  <a:pt x="32237" y="34284"/>
                  <a:pt x="32389" y="34041"/>
                </a:cubicBezTo>
                <a:lnTo>
                  <a:pt x="32450" y="33920"/>
                </a:lnTo>
                <a:lnTo>
                  <a:pt x="32480" y="33859"/>
                </a:lnTo>
                <a:lnTo>
                  <a:pt x="32510" y="33829"/>
                </a:lnTo>
                <a:cubicBezTo>
                  <a:pt x="32571" y="33737"/>
                  <a:pt x="32632" y="33646"/>
                  <a:pt x="32693" y="33525"/>
                </a:cubicBezTo>
                <a:cubicBezTo>
                  <a:pt x="32814" y="33373"/>
                  <a:pt x="32936" y="33190"/>
                  <a:pt x="33057" y="33008"/>
                </a:cubicBezTo>
                <a:cubicBezTo>
                  <a:pt x="33118" y="32917"/>
                  <a:pt x="33179" y="32856"/>
                  <a:pt x="33209" y="32765"/>
                </a:cubicBezTo>
                <a:lnTo>
                  <a:pt x="33452" y="32401"/>
                </a:lnTo>
                <a:cubicBezTo>
                  <a:pt x="33574" y="32188"/>
                  <a:pt x="33665" y="32006"/>
                  <a:pt x="33786" y="31793"/>
                </a:cubicBezTo>
                <a:cubicBezTo>
                  <a:pt x="33908" y="31580"/>
                  <a:pt x="33999" y="31398"/>
                  <a:pt x="34121" y="31185"/>
                </a:cubicBezTo>
                <a:cubicBezTo>
                  <a:pt x="34242" y="31003"/>
                  <a:pt x="34333" y="30821"/>
                  <a:pt x="34424" y="30608"/>
                </a:cubicBezTo>
                <a:cubicBezTo>
                  <a:pt x="34455" y="30547"/>
                  <a:pt x="34485" y="30486"/>
                  <a:pt x="34516" y="30426"/>
                </a:cubicBezTo>
                <a:cubicBezTo>
                  <a:pt x="34546" y="30335"/>
                  <a:pt x="34637" y="30183"/>
                  <a:pt x="34698" y="30061"/>
                </a:cubicBezTo>
                <a:lnTo>
                  <a:pt x="34850" y="29696"/>
                </a:lnTo>
                <a:cubicBezTo>
                  <a:pt x="34880" y="29636"/>
                  <a:pt x="34911" y="29545"/>
                  <a:pt x="34941" y="29484"/>
                </a:cubicBezTo>
                <a:cubicBezTo>
                  <a:pt x="34941" y="29453"/>
                  <a:pt x="34971" y="29423"/>
                  <a:pt x="34971" y="29393"/>
                </a:cubicBezTo>
                <a:lnTo>
                  <a:pt x="35123" y="29180"/>
                </a:lnTo>
                <a:lnTo>
                  <a:pt x="35366" y="28907"/>
                </a:lnTo>
                <a:cubicBezTo>
                  <a:pt x="35427" y="28846"/>
                  <a:pt x="35488" y="28755"/>
                  <a:pt x="35549" y="28694"/>
                </a:cubicBezTo>
                <a:lnTo>
                  <a:pt x="35640" y="28572"/>
                </a:lnTo>
                <a:close/>
                <a:moveTo>
                  <a:pt x="28986" y="34770"/>
                </a:moveTo>
                <a:cubicBezTo>
                  <a:pt x="28986" y="34801"/>
                  <a:pt x="29016" y="34801"/>
                  <a:pt x="29016" y="34831"/>
                </a:cubicBezTo>
                <a:cubicBezTo>
                  <a:pt x="29047" y="34862"/>
                  <a:pt x="29077" y="34892"/>
                  <a:pt x="29107" y="34922"/>
                </a:cubicBezTo>
                <a:cubicBezTo>
                  <a:pt x="29138" y="34953"/>
                  <a:pt x="29168" y="34983"/>
                  <a:pt x="29229" y="34983"/>
                </a:cubicBezTo>
                <a:cubicBezTo>
                  <a:pt x="29229" y="35013"/>
                  <a:pt x="29229" y="35013"/>
                  <a:pt x="29229" y="35013"/>
                </a:cubicBezTo>
                <a:lnTo>
                  <a:pt x="28925" y="34831"/>
                </a:lnTo>
                <a:lnTo>
                  <a:pt x="28864" y="34770"/>
                </a:lnTo>
                <a:close/>
                <a:moveTo>
                  <a:pt x="29624" y="35105"/>
                </a:moveTo>
                <a:lnTo>
                  <a:pt x="29685" y="35135"/>
                </a:lnTo>
                <a:cubicBezTo>
                  <a:pt x="29685" y="35135"/>
                  <a:pt x="29697" y="35147"/>
                  <a:pt x="29706" y="35163"/>
                </a:cubicBezTo>
                <a:lnTo>
                  <a:pt x="29706" y="35163"/>
                </a:lnTo>
                <a:lnTo>
                  <a:pt x="29563" y="35135"/>
                </a:lnTo>
                <a:lnTo>
                  <a:pt x="29533" y="35135"/>
                </a:lnTo>
                <a:lnTo>
                  <a:pt x="29563" y="35105"/>
                </a:lnTo>
                <a:close/>
                <a:moveTo>
                  <a:pt x="37904" y="1"/>
                </a:moveTo>
                <a:cubicBezTo>
                  <a:pt x="37534" y="1"/>
                  <a:pt x="37172" y="29"/>
                  <a:pt x="36794" y="73"/>
                </a:cubicBezTo>
                <a:cubicBezTo>
                  <a:pt x="36642" y="73"/>
                  <a:pt x="36490" y="104"/>
                  <a:pt x="36339" y="134"/>
                </a:cubicBezTo>
                <a:cubicBezTo>
                  <a:pt x="36187" y="134"/>
                  <a:pt x="36095" y="164"/>
                  <a:pt x="35974" y="195"/>
                </a:cubicBezTo>
                <a:lnTo>
                  <a:pt x="35154" y="347"/>
                </a:lnTo>
                <a:cubicBezTo>
                  <a:pt x="34941" y="407"/>
                  <a:pt x="34698" y="468"/>
                  <a:pt x="34455" y="529"/>
                </a:cubicBezTo>
                <a:cubicBezTo>
                  <a:pt x="34242" y="590"/>
                  <a:pt x="33999" y="651"/>
                  <a:pt x="33786" y="742"/>
                </a:cubicBezTo>
                <a:cubicBezTo>
                  <a:pt x="32814" y="1076"/>
                  <a:pt x="31872" y="1501"/>
                  <a:pt x="30900" y="1835"/>
                </a:cubicBezTo>
                <a:cubicBezTo>
                  <a:pt x="29928" y="2139"/>
                  <a:pt x="28986" y="2504"/>
                  <a:pt x="28014" y="2808"/>
                </a:cubicBezTo>
                <a:cubicBezTo>
                  <a:pt x="27831" y="2838"/>
                  <a:pt x="27649" y="2899"/>
                  <a:pt x="27467" y="2929"/>
                </a:cubicBezTo>
                <a:lnTo>
                  <a:pt x="26950" y="3020"/>
                </a:lnTo>
                <a:cubicBezTo>
                  <a:pt x="26768" y="3020"/>
                  <a:pt x="26555" y="3051"/>
                  <a:pt x="26373" y="3051"/>
                </a:cubicBezTo>
                <a:lnTo>
                  <a:pt x="25735" y="3051"/>
                </a:lnTo>
                <a:cubicBezTo>
                  <a:pt x="25370" y="3051"/>
                  <a:pt x="25006" y="3020"/>
                  <a:pt x="24641" y="2960"/>
                </a:cubicBezTo>
                <a:cubicBezTo>
                  <a:pt x="24155" y="2899"/>
                  <a:pt x="23669" y="2808"/>
                  <a:pt x="23213" y="2686"/>
                </a:cubicBezTo>
                <a:cubicBezTo>
                  <a:pt x="22727" y="2565"/>
                  <a:pt x="22241" y="2413"/>
                  <a:pt x="21755" y="2261"/>
                </a:cubicBezTo>
                <a:cubicBezTo>
                  <a:pt x="21299" y="2139"/>
                  <a:pt x="20813" y="1987"/>
                  <a:pt x="20327" y="1835"/>
                </a:cubicBezTo>
                <a:cubicBezTo>
                  <a:pt x="20084" y="1775"/>
                  <a:pt x="19871" y="1714"/>
                  <a:pt x="19628" y="1653"/>
                </a:cubicBezTo>
                <a:lnTo>
                  <a:pt x="19233" y="1592"/>
                </a:lnTo>
                <a:cubicBezTo>
                  <a:pt x="19081" y="1562"/>
                  <a:pt x="18929" y="1532"/>
                  <a:pt x="18808" y="1501"/>
                </a:cubicBezTo>
                <a:lnTo>
                  <a:pt x="18230" y="1440"/>
                </a:lnTo>
                <a:cubicBezTo>
                  <a:pt x="18109" y="1440"/>
                  <a:pt x="17957" y="1410"/>
                  <a:pt x="17835" y="1410"/>
                </a:cubicBezTo>
                <a:cubicBezTo>
                  <a:pt x="17613" y="1410"/>
                  <a:pt x="17390" y="1397"/>
                  <a:pt x="17176" y="1397"/>
                </a:cubicBezTo>
                <a:cubicBezTo>
                  <a:pt x="17069" y="1397"/>
                  <a:pt x="16964" y="1400"/>
                  <a:pt x="16863" y="1410"/>
                </a:cubicBezTo>
                <a:cubicBezTo>
                  <a:pt x="16195" y="1410"/>
                  <a:pt x="15526" y="1440"/>
                  <a:pt x="14888" y="1501"/>
                </a:cubicBezTo>
                <a:cubicBezTo>
                  <a:pt x="14828" y="1501"/>
                  <a:pt x="14767" y="1501"/>
                  <a:pt x="14706" y="1532"/>
                </a:cubicBezTo>
                <a:lnTo>
                  <a:pt x="14433" y="1562"/>
                </a:lnTo>
                <a:cubicBezTo>
                  <a:pt x="14372" y="1562"/>
                  <a:pt x="14311" y="1562"/>
                  <a:pt x="14250" y="1592"/>
                </a:cubicBezTo>
                <a:lnTo>
                  <a:pt x="14311" y="1592"/>
                </a:lnTo>
                <a:cubicBezTo>
                  <a:pt x="13825" y="1653"/>
                  <a:pt x="13308" y="1744"/>
                  <a:pt x="12822" y="1866"/>
                </a:cubicBezTo>
                <a:cubicBezTo>
                  <a:pt x="12579" y="1927"/>
                  <a:pt x="12306" y="1987"/>
                  <a:pt x="12063" y="2048"/>
                </a:cubicBezTo>
                <a:cubicBezTo>
                  <a:pt x="11820" y="2109"/>
                  <a:pt x="11577" y="2200"/>
                  <a:pt x="11303" y="2291"/>
                </a:cubicBezTo>
                <a:cubicBezTo>
                  <a:pt x="10301" y="2625"/>
                  <a:pt x="9359" y="3020"/>
                  <a:pt x="8417" y="3507"/>
                </a:cubicBezTo>
                <a:cubicBezTo>
                  <a:pt x="8326" y="3567"/>
                  <a:pt x="8204" y="3658"/>
                  <a:pt x="8113" y="3719"/>
                </a:cubicBezTo>
                <a:cubicBezTo>
                  <a:pt x="7991" y="3780"/>
                  <a:pt x="7870" y="3871"/>
                  <a:pt x="7779" y="3932"/>
                </a:cubicBezTo>
                <a:lnTo>
                  <a:pt x="7141" y="4327"/>
                </a:lnTo>
                <a:cubicBezTo>
                  <a:pt x="6715" y="4600"/>
                  <a:pt x="6290" y="4904"/>
                  <a:pt x="5834" y="5178"/>
                </a:cubicBezTo>
                <a:cubicBezTo>
                  <a:pt x="5409" y="5481"/>
                  <a:pt x="4953" y="5816"/>
                  <a:pt x="4558" y="6150"/>
                </a:cubicBezTo>
                <a:cubicBezTo>
                  <a:pt x="4163" y="6454"/>
                  <a:pt x="3799" y="6788"/>
                  <a:pt x="3464" y="7183"/>
                </a:cubicBezTo>
                <a:cubicBezTo>
                  <a:pt x="3100" y="7578"/>
                  <a:pt x="2766" y="7973"/>
                  <a:pt x="2431" y="8398"/>
                </a:cubicBezTo>
                <a:cubicBezTo>
                  <a:pt x="2279" y="8611"/>
                  <a:pt x="2128" y="8824"/>
                  <a:pt x="2006" y="9036"/>
                </a:cubicBezTo>
                <a:cubicBezTo>
                  <a:pt x="1854" y="9218"/>
                  <a:pt x="1733" y="9431"/>
                  <a:pt x="1611" y="9644"/>
                </a:cubicBezTo>
                <a:cubicBezTo>
                  <a:pt x="1338" y="10100"/>
                  <a:pt x="1095" y="10616"/>
                  <a:pt x="912" y="11163"/>
                </a:cubicBezTo>
                <a:cubicBezTo>
                  <a:pt x="760" y="11619"/>
                  <a:pt x="608" y="12105"/>
                  <a:pt x="487" y="12591"/>
                </a:cubicBezTo>
                <a:cubicBezTo>
                  <a:pt x="365" y="13047"/>
                  <a:pt x="274" y="13533"/>
                  <a:pt x="213" y="13989"/>
                </a:cubicBezTo>
                <a:cubicBezTo>
                  <a:pt x="153" y="14566"/>
                  <a:pt x="92" y="15143"/>
                  <a:pt x="31" y="15690"/>
                </a:cubicBezTo>
                <a:cubicBezTo>
                  <a:pt x="1" y="16176"/>
                  <a:pt x="1" y="16662"/>
                  <a:pt x="1" y="17179"/>
                </a:cubicBezTo>
                <a:cubicBezTo>
                  <a:pt x="1" y="17422"/>
                  <a:pt x="31" y="17665"/>
                  <a:pt x="31" y="17908"/>
                </a:cubicBezTo>
                <a:cubicBezTo>
                  <a:pt x="62" y="18212"/>
                  <a:pt x="122" y="18546"/>
                  <a:pt x="153" y="18850"/>
                </a:cubicBezTo>
                <a:cubicBezTo>
                  <a:pt x="183" y="19063"/>
                  <a:pt x="244" y="19306"/>
                  <a:pt x="305" y="19518"/>
                </a:cubicBezTo>
                <a:cubicBezTo>
                  <a:pt x="335" y="19761"/>
                  <a:pt x="396" y="20004"/>
                  <a:pt x="456" y="20217"/>
                </a:cubicBezTo>
                <a:cubicBezTo>
                  <a:pt x="517" y="20460"/>
                  <a:pt x="578" y="20673"/>
                  <a:pt x="639" y="20916"/>
                </a:cubicBezTo>
                <a:cubicBezTo>
                  <a:pt x="700" y="21037"/>
                  <a:pt x="730" y="21159"/>
                  <a:pt x="760" y="21250"/>
                </a:cubicBezTo>
                <a:lnTo>
                  <a:pt x="943" y="21675"/>
                </a:lnTo>
                <a:cubicBezTo>
                  <a:pt x="1155" y="22192"/>
                  <a:pt x="1429" y="22678"/>
                  <a:pt x="1702" y="23134"/>
                </a:cubicBezTo>
                <a:cubicBezTo>
                  <a:pt x="2006" y="23620"/>
                  <a:pt x="2340" y="24045"/>
                  <a:pt x="2674" y="24471"/>
                </a:cubicBezTo>
                <a:cubicBezTo>
                  <a:pt x="2857" y="24683"/>
                  <a:pt x="3039" y="24866"/>
                  <a:pt x="3191" y="25018"/>
                </a:cubicBezTo>
                <a:cubicBezTo>
                  <a:pt x="3282" y="25109"/>
                  <a:pt x="3373" y="25200"/>
                  <a:pt x="3464" y="25291"/>
                </a:cubicBezTo>
                <a:cubicBezTo>
                  <a:pt x="3556" y="25382"/>
                  <a:pt x="3677" y="25473"/>
                  <a:pt x="3768" y="25564"/>
                </a:cubicBezTo>
                <a:cubicBezTo>
                  <a:pt x="3890" y="25656"/>
                  <a:pt x="3951" y="25716"/>
                  <a:pt x="4072" y="25807"/>
                </a:cubicBezTo>
                <a:cubicBezTo>
                  <a:pt x="4315" y="25990"/>
                  <a:pt x="4589" y="26172"/>
                  <a:pt x="4892" y="26354"/>
                </a:cubicBezTo>
                <a:cubicBezTo>
                  <a:pt x="5227" y="26537"/>
                  <a:pt x="5561" y="26658"/>
                  <a:pt x="5925" y="26780"/>
                </a:cubicBezTo>
                <a:cubicBezTo>
                  <a:pt x="6563" y="26992"/>
                  <a:pt x="7232" y="27084"/>
                  <a:pt x="7900" y="27084"/>
                </a:cubicBezTo>
                <a:lnTo>
                  <a:pt x="8356" y="27084"/>
                </a:lnTo>
                <a:cubicBezTo>
                  <a:pt x="8599" y="27084"/>
                  <a:pt x="8812" y="27084"/>
                  <a:pt x="9055" y="27053"/>
                </a:cubicBezTo>
                <a:cubicBezTo>
                  <a:pt x="9359" y="26992"/>
                  <a:pt x="9693" y="26962"/>
                  <a:pt x="9997" y="26901"/>
                </a:cubicBezTo>
                <a:cubicBezTo>
                  <a:pt x="10240" y="26871"/>
                  <a:pt x="10513" y="26810"/>
                  <a:pt x="10756" y="26780"/>
                </a:cubicBezTo>
                <a:cubicBezTo>
                  <a:pt x="11151" y="26689"/>
                  <a:pt x="11516" y="26597"/>
                  <a:pt x="11911" y="26506"/>
                </a:cubicBezTo>
                <a:cubicBezTo>
                  <a:pt x="12336" y="26415"/>
                  <a:pt x="12701" y="26294"/>
                  <a:pt x="13096" y="26202"/>
                </a:cubicBezTo>
                <a:lnTo>
                  <a:pt x="14281" y="25899"/>
                </a:lnTo>
                <a:cubicBezTo>
                  <a:pt x="14645" y="25807"/>
                  <a:pt x="15010" y="25747"/>
                  <a:pt x="15374" y="25716"/>
                </a:cubicBezTo>
                <a:lnTo>
                  <a:pt x="15861" y="25656"/>
                </a:lnTo>
                <a:lnTo>
                  <a:pt x="16256" y="25595"/>
                </a:lnTo>
                <a:cubicBezTo>
                  <a:pt x="16392" y="25580"/>
                  <a:pt x="16529" y="25572"/>
                  <a:pt x="16666" y="25572"/>
                </a:cubicBezTo>
                <a:cubicBezTo>
                  <a:pt x="16802" y="25572"/>
                  <a:pt x="16939" y="25580"/>
                  <a:pt x="17076" y="25595"/>
                </a:cubicBezTo>
                <a:cubicBezTo>
                  <a:pt x="17410" y="25625"/>
                  <a:pt x="17714" y="25716"/>
                  <a:pt x="17987" y="25807"/>
                </a:cubicBezTo>
                <a:lnTo>
                  <a:pt x="18291" y="25929"/>
                </a:lnTo>
                <a:cubicBezTo>
                  <a:pt x="18595" y="26051"/>
                  <a:pt x="18868" y="26172"/>
                  <a:pt x="19142" y="26324"/>
                </a:cubicBezTo>
                <a:cubicBezTo>
                  <a:pt x="19294" y="26415"/>
                  <a:pt x="19476" y="26506"/>
                  <a:pt x="19628" y="26628"/>
                </a:cubicBezTo>
                <a:cubicBezTo>
                  <a:pt x="19780" y="26719"/>
                  <a:pt x="19901" y="26810"/>
                  <a:pt x="20023" y="26901"/>
                </a:cubicBezTo>
                <a:cubicBezTo>
                  <a:pt x="20266" y="27084"/>
                  <a:pt x="20479" y="27296"/>
                  <a:pt x="20722" y="27509"/>
                </a:cubicBezTo>
                <a:cubicBezTo>
                  <a:pt x="20843" y="27661"/>
                  <a:pt x="20995" y="27813"/>
                  <a:pt x="21147" y="27995"/>
                </a:cubicBezTo>
                <a:cubicBezTo>
                  <a:pt x="21299" y="28147"/>
                  <a:pt x="21360" y="28238"/>
                  <a:pt x="21481" y="28360"/>
                </a:cubicBezTo>
                <a:cubicBezTo>
                  <a:pt x="21937" y="28998"/>
                  <a:pt x="22423" y="29636"/>
                  <a:pt x="22879" y="30274"/>
                </a:cubicBezTo>
                <a:lnTo>
                  <a:pt x="22849" y="30183"/>
                </a:lnTo>
                <a:lnTo>
                  <a:pt x="22849" y="30183"/>
                </a:lnTo>
                <a:cubicBezTo>
                  <a:pt x="23122" y="30578"/>
                  <a:pt x="23426" y="30973"/>
                  <a:pt x="23730" y="31368"/>
                </a:cubicBezTo>
                <a:cubicBezTo>
                  <a:pt x="24003" y="31763"/>
                  <a:pt x="24307" y="32188"/>
                  <a:pt x="24611" y="32613"/>
                </a:cubicBezTo>
                <a:cubicBezTo>
                  <a:pt x="24915" y="33069"/>
                  <a:pt x="25279" y="33494"/>
                  <a:pt x="25644" y="33889"/>
                </a:cubicBezTo>
                <a:cubicBezTo>
                  <a:pt x="25978" y="34254"/>
                  <a:pt x="26343" y="34588"/>
                  <a:pt x="26738" y="34922"/>
                </a:cubicBezTo>
                <a:cubicBezTo>
                  <a:pt x="27193" y="35257"/>
                  <a:pt x="27649" y="35591"/>
                  <a:pt x="28135" y="35895"/>
                </a:cubicBezTo>
                <a:cubicBezTo>
                  <a:pt x="28317" y="36016"/>
                  <a:pt x="28500" y="36168"/>
                  <a:pt x="28712" y="36290"/>
                </a:cubicBezTo>
                <a:lnTo>
                  <a:pt x="29077" y="36502"/>
                </a:lnTo>
                <a:cubicBezTo>
                  <a:pt x="29229" y="36563"/>
                  <a:pt x="29351" y="36624"/>
                  <a:pt x="29502" y="36685"/>
                </a:cubicBezTo>
                <a:cubicBezTo>
                  <a:pt x="30049" y="36928"/>
                  <a:pt x="30627" y="37079"/>
                  <a:pt x="31204" y="37140"/>
                </a:cubicBezTo>
                <a:cubicBezTo>
                  <a:pt x="31440" y="37162"/>
                  <a:pt x="31676" y="37183"/>
                  <a:pt x="31924" y="37183"/>
                </a:cubicBezTo>
                <a:cubicBezTo>
                  <a:pt x="32026" y="37183"/>
                  <a:pt x="32130" y="37180"/>
                  <a:pt x="32237" y="37171"/>
                </a:cubicBezTo>
                <a:cubicBezTo>
                  <a:pt x="32480" y="37171"/>
                  <a:pt x="32693" y="37140"/>
                  <a:pt x="32936" y="37079"/>
                </a:cubicBezTo>
                <a:cubicBezTo>
                  <a:pt x="33057" y="37079"/>
                  <a:pt x="33179" y="37049"/>
                  <a:pt x="33331" y="37049"/>
                </a:cubicBezTo>
                <a:cubicBezTo>
                  <a:pt x="33604" y="36988"/>
                  <a:pt x="33847" y="36928"/>
                  <a:pt x="34121" y="36836"/>
                </a:cubicBezTo>
                <a:cubicBezTo>
                  <a:pt x="34394" y="36776"/>
                  <a:pt x="34607" y="36715"/>
                  <a:pt x="34880" y="36654"/>
                </a:cubicBezTo>
                <a:cubicBezTo>
                  <a:pt x="35852" y="36350"/>
                  <a:pt x="36794" y="36016"/>
                  <a:pt x="37706" y="35652"/>
                </a:cubicBezTo>
                <a:cubicBezTo>
                  <a:pt x="38192" y="35439"/>
                  <a:pt x="38678" y="35226"/>
                  <a:pt x="39164" y="34983"/>
                </a:cubicBezTo>
                <a:cubicBezTo>
                  <a:pt x="39620" y="34740"/>
                  <a:pt x="40045" y="34467"/>
                  <a:pt x="40471" y="34163"/>
                </a:cubicBezTo>
                <a:cubicBezTo>
                  <a:pt x="40714" y="33980"/>
                  <a:pt x="40926" y="33798"/>
                  <a:pt x="41169" y="33585"/>
                </a:cubicBezTo>
                <a:cubicBezTo>
                  <a:pt x="41382" y="33403"/>
                  <a:pt x="41534" y="33282"/>
                  <a:pt x="41716" y="33099"/>
                </a:cubicBezTo>
                <a:lnTo>
                  <a:pt x="42840" y="31975"/>
                </a:lnTo>
                <a:cubicBezTo>
                  <a:pt x="43509" y="31246"/>
                  <a:pt x="44147" y="30486"/>
                  <a:pt x="44755" y="29696"/>
                </a:cubicBezTo>
                <a:cubicBezTo>
                  <a:pt x="45058" y="29332"/>
                  <a:pt x="45362" y="28907"/>
                  <a:pt x="45666" y="28512"/>
                </a:cubicBezTo>
                <a:cubicBezTo>
                  <a:pt x="46000" y="28117"/>
                  <a:pt x="46365" y="27630"/>
                  <a:pt x="46669" y="27175"/>
                </a:cubicBezTo>
                <a:cubicBezTo>
                  <a:pt x="47003" y="26719"/>
                  <a:pt x="47216" y="26354"/>
                  <a:pt x="47428" y="25929"/>
                </a:cubicBezTo>
                <a:cubicBezTo>
                  <a:pt x="47671" y="25504"/>
                  <a:pt x="47945" y="25078"/>
                  <a:pt x="48157" y="24653"/>
                </a:cubicBezTo>
                <a:cubicBezTo>
                  <a:pt x="48309" y="24379"/>
                  <a:pt x="48431" y="24136"/>
                  <a:pt x="48552" y="23893"/>
                </a:cubicBezTo>
                <a:cubicBezTo>
                  <a:pt x="48644" y="23681"/>
                  <a:pt x="48735" y="23438"/>
                  <a:pt x="48826" y="23225"/>
                </a:cubicBezTo>
                <a:cubicBezTo>
                  <a:pt x="49039" y="22708"/>
                  <a:pt x="49221" y="22192"/>
                  <a:pt x="49403" y="21675"/>
                </a:cubicBezTo>
                <a:cubicBezTo>
                  <a:pt x="49464" y="21432"/>
                  <a:pt x="49525" y="21220"/>
                  <a:pt x="49585" y="20977"/>
                </a:cubicBezTo>
                <a:cubicBezTo>
                  <a:pt x="49646" y="20734"/>
                  <a:pt x="49707" y="20521"/>
                  <a:pt x="49768" y="20278"/>
                </a:cubicBezTo>
                <a:cubicBezTo>
                  <a:pt x="49859" y="19792"/>
                  <a:pt x="49950" y="19306"/>
                  <a:pt x="50011" y="18819"/>
                </a:cubicBezTo>
                <a:cubicBezTo>
                  <a:pt x="50072" y="18333"/>
                  <a:pt x="50163" y="17847"/>
                  <a:pt x="50223" y="17331"/>
                </a:cubicBezTo>
                <a:cubicBezTo>
                  <a:pt x="50284" y="16845"/>
                  <a:pt x="50284" y="16419"/>
                  <a:pt x="50284" y="15963"/>
                </a:cubicBezTo>
                <a:lnTo>
                  <a:pt x="50284" y="15265"/>
                </a:lnTo>
                <a:lnTo>
                  <a:pt x="50284" y="14627"/>
                </a:lnTo>
                <a:cubicBezTo>
                  <a:pt x="50284" y="14414"/>
                  <a:pt x="50254" y="14201"/>
                  <a:pt x="50284" y="13989"/>
                </a:cubicBezTo>
                <a:lnTo>
                  <a:pt x="50284" y="13776"/>
                </a:lnTo>
                <a:cubicBezTo>
                  <a:pt x="50345" y="13715"/>
                  <a:pt x="50375" y="13654"/>
                  <a:pt x="50406" y="13563"/>
                </a:cubicBezTo>
                <a:cubicBezTo>
                  <a:pt x="50497" y="13047"/>
                  <a:pt x="50558" y="12500"/>
                  <a:pt x="50588" y="11983"/>
                </a:cubicBezTo>
                <a:lnTo>
                  <a:pt x="50588" y="11254"/>
                </a:lnTo>
                <a:cubicBezTo>
                  <a:pt x="50558" y="10950"/>
                  <a:pt x="50527" y="10646"/>
                  <a:pt x="50467" y="10343"/>
                </a:cubicBezTo>
                <a:cubicBezTo>
                  <a:pt x="50436" y="10130"/>
                  <a:pt x="50375" y="9887"/>
                  <a:pt x="50315" y="9674"/>
                </a:cubicBezTo>
                <a:cubicBezTo>
                  <a:pt x="50254" y="9431"/>
                  <a:pt x="50163" y="9188"/>
                  <a:pt x="50072" y="8945"/>
                </a:cubicBezTo>
                <a:cubicBezTo>
                  <a:pt x="49889" y="8429"/>
                  <a:pt x="49707" y="7912"/>
                  <a:pt x="49464" y="7426"/>
                </a:cubicBezTo>
                <a:cubicBezTo>
                  <a:pt x="49373" y="7213"/>
                  <a:pt x="49251" y="7001"/>
                  <a:pt x="49160" y="6788"/>
                </a:cubicBezTo>
                <a:cubicBezTo>
                  <a:pt x="49069" y="6606"/>
                  <a:pt x="48947" y="6363"/>
                  <a:pt x="48826" y="6150"/>
                </a:cubicBezTo>
                <a:cubicBezTo>
                  <a:pt x="48704" y="5937"/>
                  <a:pt x="48522" y="5664"/>
                  <a:pt x="48370" y="5421"/>
                </a:cubicBezTo>
                <a:cubicBezTo>
                  <a:pt x="48309" y="5360"/>
                  <a:pt x="48249" y="5269"/>
                  <a:pt x="48188" y="5178"/>
                </a:cubicBezTo>
                <a:cubicBezTo>
                  <a:pt x="48127" y="5086"/>
                  <a:pt x="48006" y="4904"/>
                  <a:pt x="47884" y="4813"/>
                </a:cubicBezTo>
                <a:cubicBezTo>
                  <a:pt x="47550" y="4418"/>
                  <a:pt x="47216" y="4053"/>
                  <a:pt x="46851" y="3689"/>
                </a:cubicBezTo>
                <a:cubicBezTo>
                  <a:pt x="46486" y="3324"/>
                  <a:pt x="46061" y="2960"/>
                  <a:pt x="45636" y="2625"/>
                </a:cubicBezTo>
                <a:cubicBezTo>
                  <a:pt x="45393" y="2443"/>
                  <a:pt x="45180" y="2291"/>
                  <a:pt x="44937" y="2139"/>
                </a:cubicBezTo>
                <a:cubicBezTo>
                  <a:pt x="44724" y="1987"/>
                  <a:pt x="44542" y="1866"/>
                  <a:pt x="44329" y="1744"/>
                </a:cubicBezTo>
                <a:cubicBezTo>
                  <a:pt x="44117" y="1623"/>
                  <a:pt x="43934" y="1532"/>
                  <a:pt x="43752" y="1440"/>
                </a:cubicBezTo>
                <a:lnTo>
                  <a:pt x="43327" y="1228"/>
                </a:lnTo>
                <a:cubicBezTo>
                  <a:pt x="43235" y="1167"/>
                  <a:pt x="43114" y="1106"/>
                  <a:pt x="42992" y="1076"/>
                </a:cubicBezTo>
                <a:cubicBezTo>
                  <a:pt x="42719" y="954"/>
                  <a:pt x="42445" y="863"/>
                  <a:pt x="42202" y="742"/>
                </a:cubicBezTo>
                <a:cubicBezTo>
                  <a:pt x="41929" y="651"/>
                  <a:pt x="41716" y="590"/>
                  <a:pt x="41473" y="529"/>
                </a:cubicBezTo>
                <a:cubicBezTo>
                  <a:pt x="40987" y="377"/>
                  <a:pt x="40471" y="286"/>
                  <a:pt x="39954" y="195"/>
                </a:cubicBezTo>
                <a:cubicBezTo>
                  <a:pt x="39407" y="104"/>
                  <a:pt x="38860" y="43"/>
                  <a:pt x="38313" y="13"/>
                </a:cubicBezTo>
                <a:cubicBezTo>
                  <a:pt x="38175" y="4"/>
                  <a:pt x="38039" y="1"/>
                  <a:pt x="379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8" name="Google Shape;2078;p47"/>
          <p:cNvSpPr/>
          <p:nvPr/>
        </p:nvSpPr>
        <p:spPr>
          <a:xfrm rot="8586844">
            <a:off x="8284579" y="3711233"/>
            <a:ext cx="386635" cy="586327"/>
          </a:xfrm>
          <a:custGeom>
            <a:rect b="b" l="l" r="r" t="t"/>
            <a:pathLst>
              <a:path extrusionOk="0" h="23454" w="15466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9" name="Google Shape;2079;p47"/>
          <p:cNvSpPr/>
          <p:nvPr/>
        </p:nvSpPr>
        <p:spPr>
          <a:xfrm rot="-8506666">
            <a:off x="1609714" y="-264675"/>
            <a:ext cx="1004153" cy="1024653"/>
          </a:xfrm>
          <a:custGeom>
            <a:rect b="b" l="l" r="r" t="t"/>
            <a:pathLst>
              <a:path extrusionOk="0" h="40987" w="40167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0" name="Google Shape;2080;p47"/>
          <p:cNvGrpSpPr/>
          <p:nvPr/>
        </p:nvGrpSpPr>
        <p:grpSpPr>
          <a:xfrm rot="-9849415">
            <a:off x="8031664" y="1279281"/>
            <a:ext cx="1270582" cy="1053607"/>
            <a:chOff x="-142022" y="90588"/>
            <a:chExt cx="1270599" cy="1053621"/>
          </a:xfrm>
        </p:grpSpPr>
        <p:sp>
          <p:nvSpPr>
            <p:cNvPr id="2081" name="Google Shape;2081;p47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rect b="b" l="l" r="r" t="t"/>
              <a:pathLst>
                <a:path extrusionOk="0" h="6440" w="7597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7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rect b="b" l="l" r="r" t="t"/>
              <a:pathLst>
                <a:path extrusionOk="0" h="5121" w="6139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7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rect b="b" l="l" r="r" t="t"/>
              <a:pathLst>
                <a:path extrusionOk="0" h="5770" w="7019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7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rect b="b" l="l" r="r" t="t"/>
              <a:pathLst>
                <a:path extrusionOk="0" h="6860" w="6898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7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rect b="b" l="l" r="r" t="t"/>
              <a:pathLst>
                <a:path extrusionOk="0" h="5784" w="6382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7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rect b="b" l="l" r="r" t="t"/>
              <a:pathLst>
                <a:path extrusionOk="0" h="3252" w="3252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7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rect b="b" l="l" r="r" t="t"/>
              <a:pathLst>
                <a:path extrusionOk="0" h="4619" w="4954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7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rect b="b" l="l" r="r" t="t"/>
              <a:pathLst>
                <a:path extrusionOk="0" h="5596" w="4285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7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rect b="b" l="l" r="r" t="t"/>
              <a:pathLst>
                <a:path extrusionOk="0" h="3973" w="5044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7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rect b="b" l="l" r="r" t="t"/>
              <a:pathLst>
                <a:path extrusionOk="0" h="4801" w="5287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7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rect b="b" l="l" r="r" t="t"/>
              <a:pathLst>
                <a:path extrusionOk="0" h="3443" w="3008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7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rect b="b" l="l" r="r" t="t"/>
              <a:pathLst>
                <a:path extrusionOk="0" h="4372" w="5895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7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rect b="b" l="l" r="r" t="t"/>
              <a:pathLst>
                <a:path extrusionOk="0" h="3548" w="4497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7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rect b="b" l="l" r="r" t="t"/>
              <a:pathLst>
                <a:path extrusionOk="0" h="3040" w="3222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5" name="Google Shape;2095;p47"/>
          <p:cNvSpPr/>
          <p:nvPr/>
        </p:nvSpPr>
        <p:spPr>
          <a:xfrm flipH="1" rot="-3975368">
            <a:off x="388478" y="-44774"/>
            <a:ext cx="373558" cy="1285491"/>
          </a:xfrm>
          <a:custGeom>
            <a:rect b="b" l="l" r="r" t="t"/>
            <a:pathLst>
              <a:path extrusionOk="0" h="46009" w="1337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47"/>
          <p:cNvSpPr/>
          <p:nvPr/>
        </p:nvSpPr>
        <p:spPr>
          <a:xfrm rot="-466267">
            <a:off x="7124893" y="-198141"/>
            <a:ext cx="1951125" cy="1138104"/>
          </a:xfrm>
          <a:custGeom>
            <a:rect b="b" l="l" r="r" t="t"/>
            <a:pathLst>
              <a:path extrusionOk="0" h="25627" w="43934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7" name="Google Shape;2097;p47"/>
          <p:cNvSpPr/>
          <p:nvPr/>
        </p:nvSpPr>
        <p:spPr>
          <a:xfrm flipH="1" rot="-5400000">
            <a:off x="4234783" y="4448604"/>
            <a:ext cx="373558" cy="1285491"/>
          </a:xfrm>
          <a:custGeom>
            <a:rect b="b" l="l" r="r" t="t"/>
            <a:pathLst>
              <a:path extrusionOk="0" h="46009" w="1337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47"/>
          <p:cNvSpPr/>
          <p:nvPr/>
        </p:nvSpPr>
        <p:spPr>
          <a:xfrm>
            <a:off x="5142900" y="4603650"/>
            <a:ext cx="445086" cy="471456"/>
          </a:xfrm>
          <a:custGeom>
            <a:rect b="b" l="l" r="r" t="t"/>
            <a:pathLst>
              <a:path extrusionOk="0" h="18830" w="17775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p47"/>
          <p:cNvSpPr txBox="1"/>
          <p:nvPr>
            <p:ph type="title"/>
          </p:nvPr>
        </p:nvSpPr>
        <p:spPr>
          <a:xfrm>
            <a:off x="1651200" y="1609525"/>
            <a:ext cx="5841600" cy="11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100" name="Google Shape;2100;p47"/>
          <p:cNvSpPr txBox="1"/>
          <p:nvPr>
            <p:ph idx="1" type="subTitle"/>
          </p:nvPr>
        </p:nvSpPr>
        <p:spPr>
          <a:xfrm>
            <a:off x="2400600" y="2900975"/>
            <a:ext cx="4342800" cy="63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TITLE_ONLY_1">
    <p:spTree>
      <p:nvGrpSpPr>
        <p:cNvPr id="210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103" name="Google Shape;2103;p48"/>
          <p:cNvGrpSpPr/>
          <p:nvPr/>
        </p:nvGrpSpPr>
        <p:grpSpPr>
          <a:xfrm rot="4500083">
            <a:off x="-129964" y="1118309"/>
            <a:ext cx="751873" cy="708409"/>
            <a:chOff x="4523700" y="4537550"/>
            <a:chExt cx="434625" cy="409500"/>
          </a:xfrm>
        </p:grpSpPr>
        <p:sp>
          <p:nvSpPr>
            <p:cNvPr id="2104" name="Google Shape;2104;p48"/>
            <p:cNvSpPr/>
            <p:nvPr/>
          </p:nvSpPr>
          <p:spPr>
            <a:xfrm>
              <a:off x="4615175" y="4541800"/>
              <a:ext cx="343150" cy="405250"/>
            </a:xfrm>
            <a:custGeom>
              <a:rect b="b" l="l" r="r" t="t"/>
              <a:pathLst>
                <a:path extrusionOk="0" h="16210" w="13726">
                  <a:moveTo>
                    <a:pt x="12626" y="1"/>
                  </a:moveTo>
                  <a:lnTo>
                    <a:pt x="8645" y="1878"/>
                  </a:lnTo>
                  <a:lnTo>
                    <a:pt x="5384" y="6522"/>
                  </a:lnTo>
                  <a:lnTo>
                    <a:pt x="11185" y="10977"/>
                  </a:lnTo>
                  <a:lnTo>
                    <a:pt x="1176" y="14674"/>
                  </a:lnTo>
                  <a:lnTo>
                    <a:pt x="0" y="16209"/>
                  </a:lnTo>
                  <a:lnTo>
                    <a:pt x="13725" y="11148"/>
                  </a:lnTo>
                  <a:lnTo>
                    <a:pt x="7924" y="6693"/>
                  </a:lnTo>
                  <a:lnTo>
                    <a:pt x="12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8"/>
            <p:cNvSpPr/>
            <p:nvPr/>
          </p:nvSpPr>
          <p:spPr>
            <a:xfrm>
              <a:off x="4587200" y="4588725"/>
              <a:ext cx="307600" cy="319925"/>
            </a:xfrm>
            <a:custGeom>
              <a:rect b="b" l="l" r="r" t="t"/>
              <a:pathLst>
                <a:path extrusionOk="0" h="12797" w="12304">
                  <a:moveTo>
                    <a:pt x="9764" y="1"/>
                  </a:moveTo>
                  <a:lnTo>
                    <a:pt x="1" y="4626"/>
                  </a:lnTo>
                  <a:lnTo>
                    <a:pt x="5764" y="8266"/>
                  </a:lnTo>
                  <a:lnTo>
                    <a:pt x="2295" y="12797"/>
                  </a:lnTo>
                  <a:lnTo>
                    <a:pt x="12304" y="9100"/>
                  </a:lnTo>
                  <a:lnTo>
                    <a:pt x="6503" y="4645"/>
                  </a:lnTo>
                  <a:lnTo>
                    <a:pt x="9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8"/>
            <p:cNvSpPr/>
            <p:nvPr/>
          </p:nvSpPr>
          <p:spPr>
            <a:xfrm>
              <a:off x="4523700" y="4537550"/>
              <a:ext cx="343625" cy="405225"/>
            </a:xfrm>
            <a:custGeom>
              <a:rect b="b" l="l" r="r" t="t"/>
              <a:pathLst>
                <a:path extrusionOk="0" h="16209" w="13745">
                  <a:moveTo>
                    <a:pt x="13744" y="0"/>
                  </a:moveTo>
                  <a:lnTo>
                    <a:pt x="1" y="6503"/>
                  </a:lnTo>
                  <a:lnTo>
                    <a:pt x="5763" y="10142"/>
                  </a:lnTo>
                  <a:lnTo>
                    <a:pt x="1138" y="16209"/>
                  </a:lnTo>
                  <a:lnTo>
                    <a:pt x="4835" y="14844"/>
                  </a:lnTo>
                  <a:lnTo>
                    <a:pt x="8304" y="10313"/>
                  </a:lnTo>
                  <a:lnTo>
                    <a:pt x="2541" y="6673"/>
                  </a:lnTo>
                  <a:lnTo>
                    <a:pt x="12304" y="2048"/>
                  </a:lnTo>
                  <a:lnTo>
                    <a:pt x="137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7" name="Google Shape;2107;p48"/>
          <p:cNvGrpSpPr/>
          <p:nvPr/>
        </p:nvGrpSpPr>
        <p:grpSpPr>
          <a:xfrm>
            <a:off x="8424005" y="297683"/>
            <a:ext cx="606247" cy="720053"/>
            <a:chOff x="4715175" y="727200"/>
            <a:chExt cx="807575" cy="959175"/>
          </a:xfrm>
        </p:grpSpPr>
        <p:sp>
          <p:nvSpPr>
            <p:cNvPr id="2108" name="Google Shape;2108;p48"/>
            <p:cNvSpPr/>
            <p:nvPr/>
          </p:nvSpPr>
          <p:spPr>
            <a:xfrm>
              <a:off x="4811375" y="940000"/>
              <a:ext cx="449300" cy="746375"/>
            </a:xfrm>
            <a:custGeom>
              <a:rect b="b" l="l" r="r" t="t"/>
              <a:pathLst>
                <a:path extrusionOk="0" h="29855" w="17972">
                  <a:moveTo>
                    <a:pt x="17517" y="0"/>
                  </a:moveTo>
                  <a:lnTo>
                    <a:pt x="3128" y="6332"/>
                  </a:lnTo>
                  <a:lnTo>
                    <a:pt x="8777" y="22180"/>
                  </a:lnTo>
                  <a:cubicBezTo>
                    <a:pt x="9593" y="24606"/>
                    <a:pt x="7678" y="27469"/>
                    <a:pt x="4474" y="28625"/>
                  </a:cubicBezTo>
                  <a:cubicBezTo>
                    <a:pt x="3567" y="28942"/>
                    <a:pt x="2659" y="29095"/>
                    <a:pt x="1798" y="29095"/>
                  </a:cubicBezTo>
                  <a:cubicBezTo>
                    <a:pt x="1167" y="29095"/>
                    <a:pt x="562" y="29013"/>
                    <a:pt x="0" y="28853"/>
                  </a:cubicBezTo>
                  <a:lnTo>
                    <a:pt x="0" y="28853"/>
                  </a:lnTo>
                  <a:cubicBezTo>
                    <a:pt x="909" y="29497"/>
                    <a:pt x="2117" y="29855"/>
                    <a:pt x="3431" y="29855"/>
                  </a:cubicBezTo>
                  <a:cubicBezTo>
                    <a:pt x="4283" y="29855"/>
                    <a:pt x="5179" y="29704"/>
                    <a:pt x="6067" y="29383"/>
                  </a:cubicBezTo>
                  <a:cubicBezTo>
                    <a:pt x="9289" y="28246"/>
                    <a:pt x="11204" y="25365"/>
                    <a:pt x="10389" y="22938"/>
                  </a:cubicBezTo>
                  <a:lnTo>
                    <a:pt x="4740" y="7109"/>
                  </a:lnTo>
                  <a:lnTo>
                    <a:pt x="17972" y="1270"/>
                  </a:lnTo>
                  <a:lnTo>
                    <a:pt x="175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8"/>
            <p:cNvSpPr/>
            <p:nvPr/>
          </p:nvSpPr>
          <p:spPr>
            <a:xfrm>
              <a:off x="5243125" y="746625"/>
              <a:ext cx="279625" cy="786000"/>
            </a:xfrm>
            <a:custGeom>
              <a:rect b="b" l="l" r="r" t="t"/>
              <a:pathLst>
                <a:path extrusionOk="0" h="31440" w="11185">
                  <a:moveTo>
                    <a:pt x="1612" y="1"/>
                  </a:moveTo>
                  <a:lnTo>
                    <a:pt x="474" y="513"/>
                  </a:lnTo>
                  <a:lnTo>
                    <a:pt x="8758" y="23773"/>
                  </a:lnTo>
                  <a:cubicBezTo>
                    <a:pt x="9573" y="26199"/>
                    <a:pt x="7659" y="29062"/>
                    <a:pt x="4436" y="30218"/>
                  </a:cubicBezTo>
                  <a:cubicBezTo>
                    <a:pt x="3544" y="30533"/>
                    <a:pt x="2647" y="30680"/>
                    <a:pt x="1796" y="30680"/>
                  </a:cubicBezTo>
                  <a:cubicBezTo>
                    <a:pt x="1164" y="30680"/>
                    <a:pt x="558" y="30599"/>
                    <a:pt x="0" y="30446"/>
                  </a:cubicBezTo>
                  <a:lnTo>
                    <a:pt x="0" y="30446"/>
                  </a:lnTo>
                  <a:cubicBezTo>
                    <a:pt x="896" y="31088"/>
                    <a:pt x="2097" y="31439"/>
                    <a:pt x="3406" y="31439"/>
                  </a:cubicBezTo>
                  <a:cubicBezTo>
                    <a:pt x="4259" y="31439"/>
                    <a:pt x="5158" y="31290"/>
                    <a:pt x="6047" y="30976"/>
                  </a:cubicBezTo>
                  <a:cubicBezTo>
                    <a:pt x="9251" y="29820"/>
                    <a:pt x="11185" y="26958"/>
                    <a:pt x="10370" y="24531"/>
                  </a:cubicBezTo>
                  <a:lnTo>
                    <a:pt x="16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8"/>
            <p:cNvSpPr/>
            <p:nvPr/>
          </p:nvSpPr>
          <p:spPr>
            <a:xfrm>
              <a:off x="4755450" y="758950"/>
              <a:ext cx="727025" cy="908250"/>
            </a:xfrm>
            <a:custGeom>
              <a:rect b="b" l="l" r="r" t="t"/>
              <a:pathLst>
                <a:path extrusionOk="0" h="36330" w="29081">
                  <a:moveTo>
                    <a:pt x="19981" y="1"/>
                  </a:moveTo>
                  <a:lnTo>
                    <a:pt x="18711" y="569"/>
                  </a:lnTo>
                  <a:lnTo>
                    <a:pt x="4323" y="6901"/>
                  </a:lnTo>
                  <a:lnTo>
                    <a:pt x="1915" y="7963"/>
                  </a:lnTo>
                  <a:lnTo>
                    <a:pt x="8853" y="27374"/>
                  </a:lnTo>
                  <a:cubicBezTo>
                    <a:pt x="8516" y="27325"/>
                    <a:pt x="8170" y="27299"/>
                    <a:pt x="7816" y="27299"/>
                  </a:cubicBezTo>
                  <a:cubicBezTo>
                    <a:pt x="6957" y="27299"/>
                    <a:pt x="6057" y="27450"/>
                    <a:pt x="5157" y="27773"/>
                  </a:cubicBezTo>
                  <a:cubicBezTo>
                    <a:pt x="1915" y="28929"/>
                    <a:pt x="1" y="31848"/>
                    <a:pt x="873" y="34294"/>
                  </a:cubicBezTo>
                  <a:cubicBezTo>
                    <a:pt x="1138" y="35014"/>
                    <a:pt x="1612" y="35621"/>
                    <a:pt x="2256" y="36095"/>
                  </a:cubicBezTo>
                  <a:cubicBezTo>
                    <a:pt x="2814" y="36248"/>
                    <a:pt x="3420" y="36329"/>
                    <a:pt x="4054" y="36329"/>
                  </a:cubicBezTo>
                  <a:cubicBezTo>
                    <a:pt x="4906" y="36329"/>
                    <a:pt x="5809" y="36183"/>
                    <a:pt x="6711" y="35867"/>
                  </a:cubicBezTo>
                  <a:cubicBezTo>
                    <a:pt x="9915" y="34711"/>
                    <a:pt x="11830" y="31848"/>
                    <a:pt x="11014" y="29422"/>
                  </a:cubicBezTo>
                  <a:lnTo>
                    <a:pt x="5384" y="13574"/>
                  </a:lnTo>
                  <a:lnTo>
                    <a:pt x="19773" y="7242"/>
                  </a:lnTo>
                  <a:lnTo>
                    <a:pt x="20228" y="8512"/>
                  </a:lnTo>
                  <a:lnTo>
                    <a:pt x="21365" y="8001"/>
                  </a:lnTo>
                  <a:lnTo>
                    <a:pt x="26085" y="21232"/>
                  </a:lnTo>
                  <a:cubicBezTo>
                    <a:pt x="25754" y="21183"/>
                    <a:pt x="25411" y="21157"/>
                    <a:pt x="25060" y="21157"/>
                  </a:cubicBezTo>
                  <a:cubicBezTo>
                    <a:pt x="24207" y="21157"/>
                    <a:pt x="23307" y="21308"/>
                    <a:pt x="22408" y="21631"/>
                  </a:cubicBezTo>
                  <a:cubicBezTo>
                    <a:pt x="19166" y="22787"/>
                    <a:pt x="17251" y="25706"/>
                    <a:pt x="18123" y="28133"/>
                  </a:cubicBezTo>
                  <a:cubicBezTo>
                    <a:pt x="18370" y="28872"/>
                    <a:pt x="18863" y="29498"/>
                    <a:pt x="19507" y="29953"/>
                  </a:cubicBezTo>
                  <a:cubicBezTo>
                    <a:pt x="20065" y="30106"/>
                    <a:pt x="20671" y="30187"/>
                    <a:pt x="21303" y="30187"/>
                  </a:cubicBezTo>
                  <a:cubicBezTo>
                    <a:pt x="22154" y="30187"/>
                    <a:pt x="23051" y="30040"/>
                    <a:pt x="23943" y="29725"/>
                  </a:cubicBezTo>
                  <a:lnTo>
                    <a:pt x="23943" y="29706"/>
                  </a:lnTo>
                  <a:cubicBezTo>
                    <a:pt x="27166" y="28569"/>
                    <a:pt x="29080" y="25706"/>
                    <a:pt x="28265" y="23261"/>
                  </a:cubicBezTo>
                  <a:lnTo>
                    <a:pt x="199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8"/>
            <p:cNvSpPr/>
            <p:nvPr/>
          </p:nvSpPr>
          <p:spPr>
            <a:xfrm>
              <a:off x="4715175" y="727200"/>
              <a:ext cx="539825" cy="934125"/>
            </a:xfrm>
            <a:custGeom>
              <a:rect b="b" l="l" r="r" t="t"/>
              <a:pathLst>
                <a:path extrusionOk="0" h="37365" w="21593">
                  <a:moveTo>
                    <a:pt x="21137" y="1"/>
                  </a:moveTo>
                  <a:lnTo>
                    <a:pt x="18730" y="1062"/>
                  </a:lnTo>
                  <a:lnTo>
                    <a:pt x="4341" y="7413"/>
                  </a:lnTo>
                  <a:lnTo>
                    <a:pt x="1934" y="8474"/>
                  </a:lnTo>
                  <a:lnTo>
                    <a:pt x="8853" y="27886"/>
                  </a:lnTo>
                  <a:cubicBezTo>
                    <a:pt x="8522" y="27836"/>
                    <a:pt x="8177" y="27811"/>
                    <a:pt x="7824" y="27811"/>
                  </a:cubicBezTo>
                  <a:cubicBezTo>
                    <a:pt x="6966" y="27811"/>
                    <a:pt x="6056" y="27962"/>
                    <a:pt x="5156" y="28284"/>
                  </a:cubicBezTo>
                  <a:cubicBezTo>
                    <a:pt x="1915" y="29441"/>
                    <a:pt x="0" y="32360"/>
                    <a:pt x="872" y="34787"/>
                  </a:cubicBezTo>
                  <a:cubicBezTo>
                    <a:pt x="1327" y="36057"/>
                    <a:pt x="2446" y="36948"/>
                    <a:pt x="3867" y="37365"/>
                  </a:cubicBezTo>
                  <a:cubicBezTo>
                    <a:pt x="3223" y="36891"/>
                    <a:pt x="2749" y="36284"/>
                    <a:pt x="2484" y="35564"/>
                  </a:cubicBezTo>
                  <a:cubicBezTo>
                    <a:pt x="1612" y="33118"/>
                    <a:pt x="3526" y="30199"/>
                    <a:pt x="6768" y="29043"/>
                  </a:cubicBezTo>
                  <a:cubicBezTo>
                    <a:pt x="7668" y="28720"/>
                    <a:pt x="8568" y="28569"/>
                    <a:pt x="9420" y="28569"/>
                  </a:cubicBezTo>
                  <a:cubicBezTo>
                    <a:pt x="9771" y="28569"/>
                    <a:pt x="10114" y="28595"/>
                    <a:pt x="10445" y="28644"/>
                  </a:cubicBezTo>
                  <a:lnTo>
                    <a:pt x="3526" y="9233"/>
                  </a:lnTo>
                  <a:lnTo>
                    <a:pt x="5934" y="8171"/>
                  </a:lnTo>
                  <a:lnTo>
                    <a:pt x="20322" y="1839"/>
                  </a:lnTo>
                  <a:lnTo>
                    <a:pt x="21592" y="1271"/>
                  </a:lnTo>
                  <a:lnTo>
                    <a:pt x="211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8"/>
            <p:cNvSpPr/>
            <p:nvPr/>
          </p:nvSpPr>
          <p:spPr>
            <a:xfrm>
              <a:off x="5146425" y="958950"/>
              <a:ext cx="261175" cy="548825"/>
            </a:xfrm>
            <a:custGeom>
              <a:rect b="b" l="l" r="r" t="t"/>
              <a:pathLst>
                <a:path extrusionOk="0" h="21953" w="10447">
                  <a:moveTo>
                    <a:pt x="5726" y="1"/>
                  </a:moveTo>
                  <a:lnTo>
                    <a:pt x="4570" y="512"/>
                  </a:lnTo>
                  <a:lnTo>
                    <a:pt x="8835" y="12474"/>
                  </a:lnTo>
                  <a:cubicBezTo>
                    <a:pt x="8503" y="12424"/>
                    <a:pt x="8160" y="12399"/>
                    <a:pt x="7810" y="12399"/>
                  </a:cubicBezTo>
                  <a:cubicBezTo>
                    <a:pt x="6957" y="12399"/>
                    <a:pt x="6057" y="12550"/>
                    <a:pt x="5157" y="12872"/>
                  </a:cubicBezTo>
                  <a:cubicBezTo>
                    <a:pt x="1916" y="14029"/>
                    <a:pt x="1" y="16929"/>
                    <a:pt x="873" y="19374"/>
                  </a:cubicBezTo>
                  <a:cubicBezTo>
                    <a:pt x="1328" y="20664"/>
                    <a:pt x="2427" y="21555"/>
                    <a:pt x="3868" y="21953"/>
                  </a:cubicBezTo>
                  <a:cubicBezTo>
                    <a:pt x="3224" y="21498"/>
                    <a:pt x="2731" y="20872"/>
                    <a:pt x="2465" y="20152"/>
                  </a:cubicBezTo>
                  <a:cubicBezTo>
                    <a:pt x="1593" y="17706"/>
                    <a:pt x="3527" y="14787"/>
                    <a:pt x="6769" y="13631"/>
                  </a:cubicBezTo>
                  <a:cubicBezTo>
                    <a:pt x="7655" y="13308"/>
                    <a:pt x="8560" y="13157"/>
                    <a:pt x="9418" y="13157"/>
                  </a:cubicBezTo>
                  <a:cubicBezTo>
                    <a:pt x="9770" y="13157"/>
                    <a:pt x="10115" y="13183"/>
                    <a:pt x="10446" y="13232"/>
                  </a:cubicBezTo>
                  <a:lnTo>
                    <a:pt x="57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3" name="Google Shape;2113;p48"/>
          <p:cNvGrpSpPr/>
          <p:nvPr/>
        </p:nvGrpSpPr>
        <p:grpSpPr>
          <a:xfrm>
            <a:off x="7714669" y="4324593"/>
            <a:ext cx="1745008" cy="1744380"/>
            <a:chOff x="1267850" y="589775"/>
            <a:chExt cx="1320375" cy="1319900"/>
          </a:xfrm>
        </p:grpSpPr>
        <p:sp>
          <p:nvSpPr>
            <p:cNvPr id="2114" name="Google Shape;2114;p48"/>
            <p:cNvSpPr/>
            <p:nvPr/>
          </p:nvSpPr>
          <p:spPr>
            <a:xfrm>
              <a:off x="1267850" y="1138575"/>
              <a:ext cx="503325" cy="221825"/>
            </a:xfrm>
            <a:custGeom>
              <a:rect b="b" l="l" r="r" t="t"/>
              <a:pathLst>
                <a:path extrusionOk="0" h="8873" w="20133">
                  <a:moveTo>
                    <a:pt x="1" y="0"/>
                  </a:moveTo>
                  <a:lnTo>
                    <a:pt x="1" y="8872"/>
                  </a:lnTo>
                  <a:lnTo>
                    <a:pt x="15697" y="8872"/>
                  </a:lnTo>
                  <a:lnTo>
                    <a:pt x="20133" y="4436"/>
                  </a:lnTo>
                  <a:lnTo>
                    <a:pt x="15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8"/>
            <p:cNvSpPr/>
            <p:nvPr/>
          </p:nvSpPr>
          <p:spPr>
            <a:xfrm>
              <a:off x="1817125" y="589775"/>
              <a:ext cx="221825" cy="502850"/>
            </a:xfrm>
            <a:custGeom>
              <a:rect b="b" l="l" r="r" t="t"/>
              <a:pathLst>
                <a:path extrusionOk="0" h="20114" w="8873">
                  <a:moveTo>
                    <a:pt x="1" y="0"/>
                  </a:moveTo>
                  <a:lnTo>
                    <a:pt x="1" y="15677"/>
                  </a:lnTo>
                  <a:lnTo>
                    <a:pt x="4437" y="20113"/>
                  </a:lnTo>
                  <a:lnTo>
                    <a:pt x="8873" y="15677"/>
                  </a:lnTo>
                  <a:lnTo>
                    <a:pt x="8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8"/>
            <p:cNvSpPr/>
            <p:nvPr/>
          </p:nvSpPr>
          <p:spPr>
            <a:xfrm>
              <a:off x="1817125" y="1406325"/>
              <a:ext cx="221825" cy="503350"/>
            </a:xfrm>
            <a:custGeom>
              <a:rect b="b" l="l" r="r" t="t"/>
              <a:pathLst>
                <a:path extrusionOk="0" h="20134" w="8873">
                  <a:moveTo>
                    <a:pt x="4437" y="1"/>
                  </a:moveTo>
                  <a:lnTo>
                    <a:pt x="1" y="4437"/>
                  </a:lnTo>
                  <a:lnTo>
                    <a:pt x="1" y="20133"/>
                  </a:lnTo>
                  <a:lnTo>
                    <a:pt x="8873" y="20133"/>
                  </a:lnTo>
                  <a:lnTo>
                    <a:pt x="8873" y="4437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8"/>
            <p:cNvSpPr/>
            <p:nvPr/>
          </p:nvSpPr>
          <p:spPr>
            <a:xfrm>
              <a:off x="2084900" y="1138575"/>
              <a:ext cx="503325" cy="221825"/>
            </a:xfrm>
            <a:custGeom>
              <a:rect b="b" l="l" r="r" t="t"/>
              <a:pathLst>
                <a:path extrusionOk="0" h="8873" w="20133">
                  <a:moveTo>
                    <a:pt x="4436" y="0"/>
                  </a:moveTo>
                  <a:lnTo>
                    <a:pt x="0" y="4436"/>
                  </a:lnTo>
                  <a:lnTo>
                    <a:pt x="4436" y="8872"/>
                  </a:lnTo>
                  <a:lnTo>
                    <a:pt x="20133" y="8872"/>
                  </a:lnTo>
                  <a:lnTo>
                    <a:pt x="201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8"/>
            <p:cNvSpPr/>
            <p:nvPr/>
          </p:nvSpPr>
          <p:spPr>
            <a:xfrm>
              <a:off x="1660275" y="981700"/>
              <a:ext cx="535550" cy="535550"/>
            </a:xfrm>
            <a:custGeom>
              <a:rect b="b" l="l" r="r" t="t"/>
              <a:pathLst>
                <a:path extrusionOk="0" h="21422" w="21422">
                  <a:moveTo>
                    <a:pt x="6275" y="0"/>
                  </a:moveTo>
                  <a:lnTo>
                    <a:pt x="6275" y="6275"/>
                  </a:lnTo>
                  <a:lnTo>
                    <a:pt x="0" y="6275"/>
                  </a:lnTo>
                  <a:lnTo>
                    <a:pt x="4436" y="10711"/>
                  </a:lnTo>
                  <a:lnTo>
                    <a:pt x="0" y="15147"/>
                  </a:lnTo>
                  <a:lnTo>
                    <a:pt x="6275" y="15147"/>
                  </a:lnTo>
                  <a:lnTo>
                    <a:pt x="6275" y="21422"/>
                  </a:lnTo>
                  <a:lnTo>
                    <a:pt x="10711" y="16986"/>
                  </a:lnTo>
                  <a:lnTo>
                    <a:pt x="15147" y="21422"/>
                  </a:lnTo>
                  <a:lnTo>
                    <a:pt x="15147" y="15147"/>
                  </a:lnTo>
                  <a:lnTo>
                    <a:pt x="21421" y="15147"/>
                  </a:lnTo>
                  <a:lnTo>
                    <a:pt x="16985" y="10711"/>
                  </a:lnTo>
                  <a:lnTo>
                    <a:pt x="21421" y="6275"/>
                  </a:lnTo>
                  <a:lnTo>
                    <a:pt x="15147" y="6275"/>
                  </a:lnTo>
                  <a:lnTo>
                    <a:pt x="15147" y="0"/>
                  </a:lnTo>
                  <a:lnTo>
                    <a:pt x="10711" y="4436"/>
                  </a:lnTo>
                  <a:lnTo>
                    <a:pt x="62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8"/>
            <p:cNvSpPr/>
            <p:nvPr/>
          </p:nvSpPr>
          <p:spPr>
            <a:xfrm>
              <a:off x="1383025" y="704450"/>
              <a:ext cx="434125" cy="434150"/>
            </a:xfrm>
            <a:custGeom>
              <a:rect b="b" l="l" r="r" t="t"/>
              <a:pathLst>
                <a:path extrusionOk="0" h="17366" w="17365">
                  <a:moveTo>
                    <a:pt x="6275" y="1"/>
                  </a:moveTo>
                  <a:lnTo>
                    <a:pt x="0" y="6275"/>
                  </a:lnTo>
                  <a:lnTo>
                    <a:pt x="11090" y="17365"/>
                  </a:lnTo>
                  <a:lnTo>
                    <a:pt x="17365" y="17365"/>
                  </a:lnTo>
                  <a:lnTo>
                    <a:pt x="17365" y="11090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8"/>
            <p:cNvSpPr/>
            <p:nvPr/>
          </p:nvSpPr>
          <p:spPr>
            <a:xfrm>
              <a:off x="1383025" y="1360375"/>
              <a:ext cx="434125" cy="434600"/>
            </a:xfrm>
            <a:custGeom>
              <a:rect b="b" l="l" r="r" t="t"/>
              <a:pathLst>
                <a:path extrusionOk="0" h="17384" w="17365">
                  <a:moveTo>
                    <a:pt x="11090" y="0"/>
                  </a:moveTo>
                  <a:lnTo>
                    <a:pt x="0" y="11109"/>
                  </a:lnTo>
                  <a:lnTo>
                    <a:pt x="6275" y="17384"/>
                  </a:lnTo>
                  <a:lnTo>
                    <a:pt x="17365" y="6275"/>
                  </a:lnTo>
                  <a:lnTo>
                    <a:pt x="173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8"/>
            <p:cNvSpPr/>
            <p:nvPr/>
          </p:nvSpPr>
          <p:spPr>
            <a:xfrm>
              <a:off x="2038925" y="1360375"/>
              <a:ext cx="434150" cy="434600"/>
            </a:xfrm>
            <a:custGeom>
              <a:rect b="b" l="l" r="r" t="t"/>
              <a:pathLst>
                <a:path extrusionOk="0" h="17384" w="17366">
                  <a:moveTo>
                    <a:pt x="1" y="0"/>
                  </a:moveTo>
                  <a:lnTo>
                    <a:pt x="1" y="6275"/>
                  </a:lnTo>
                  <a:lnTo>
                    <a:pt x="11090" y="17384"/>
                  </a:lnTo>
                  <a:lnTo>
                    <a:pt x="17365" y="11109"/>
                  </a:lnTo>
                  <a:lnTo>
                    <a:pt x="6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8"/>
            <p:cNvSpPr/>
            <p:nvPr/>
          </p:nvSpPr>
          <p:spPr>
            <a:xfrm>
              <a:off x="2038925" y="704450"/>
              <a:ext cx="434150" cy="434150"/>
            </a:xfrm>
            <a:custGeom>
              <a:rect b="b" l="l" r="r" t="t"/>
              <a:pathLst>
                <a:path extrusionOk="0" h="17366" w="17366">
                  <a:moveTo>
                    <a:pt x="11090" y="1"/>
                  </a:moveTo>
                  <a:lnTo>
                    <a:pt x="1" y="11090"/>
                  </a:lnTo>
                  <a:lnTo>
                    <a:pt x="1" y="17365"/>
                  </a:lnTo>
                  <a:lnTo>
                    <a:pt x="6275" y="17365"/>
                  </a:lnTo>
                  <a:lnTo>
                    <a:pt x="17365" y="6275"/>
                  </a:lnTo>
                  <a:lnTo>
                    <a:pt x="110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3" name="Google Shape;2123;p48"/>
          <p:cNvGrpSpPr/>
          <p:nvPr/>
        </p:nvGrpSpPr>
        <p:grpSpPr>
          <a:xfrm rot="9899888">
            <a:off x="460833" y="4401878"/>
            <a:ext cx="671473" cy="564806"/>
            <a:chOff x="1646050" y="2968375"/>
            <a:chExt cx="781525" cy="657375"/>
          </a:xfrm>
        </p:grpSpPr>
        <p:sp>
          <p:nvSpPr>
            <p:cNvPr id="2124" name="Google Shape;2124;p48"/>
            <p:cNvSpPr/>
            <p:nvPr/>
          </p:nvSpPr>
          <p:spPr>
            <a:xfrm>
              <a:off x="2215225" y="2968375"/>
              <a:ext cx="212350" cy="657375"/>
            </a:xfrm>
            <a:custGeom>
              <a:rect b="b" l="l" r="r" t="t"/>
              <a:pathLst>
                <a:path extrusionOk="0" h="26295" w="8494">
                  <a:moveTo>
                    <a:pt x="8493" y="1"/>
                  </a:moveTo>
                  <a:lnTo>
                    <a:pt x="1" y="4911"/>
                  </a:lnTo>
                  <a:lnTo>
                    <a:pt x="1" y="21384"/>
                  </a:lnTo>
                  <a:lnTo>
                    <a:pt x="8493" y="26294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8"/>
            <p:cNvSpPr/>
            <p:nvPr/>
          </p:nvSpPr>
          <p:spPr>
            <a:xfrm>
              <a:off x="1858350" y="3091125"/>
              <a:ext cx="356900" cy="411875"/>
            </a:xfrm>
            <a:custGeom>
              <a:rect b="b" l="l" r="r" t="t"/>
              <a:pathLst>
                <a:path extrusionOk="0" h="16475" w="14276">
                  <a:moveTo>
                    <a:pt x="14276" y="1"/>
                  </a:moveTo>
                  <a:lnTo>
                    <a:pt x="1" y="8228"/>
                  </a:lnTo>
                  <a:lnTo>
                    <a:pt x="14276" y="16474"/>
                  </a:lnTo>
                  <a:lnTo>
                    <a:pt x="142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8"/>
            <p:cNvSpPr/>
            <p:nvPr/>
          </p:nvSpPr>
          <p:spPr>
            <a:xfrm>
              <a:off x="1646050" y="2968375"/>
              <a:ext cx="569200" cy="657375"/>
            </a:xfrm>
            <a:custGeom>
              <a:rect b="b" l="l" r="r" t="t"/>
              <a:pathLst>
                <a:path extrusionOk="0" h="26295" w="22768">
                  <a:moveTo>
                    <a:pt x="22768" y="1"/>
                  </a:moveTo>
                  <a:lnTo>
                    <a:pt x="0" y="13138"/>
                  </a:lnTo>
                  <a:lnTo>
                    <a:pt x="22768" y="26294"/>
                  </a:lnTo>
                  <a:lnTo>
                    <a:pt x="22768" y="21384"/>
                  </a:lnTo>
                  <a:lnTo>
                    <a:pt x="8493" y="13138"/>
                  </a:lnTo>
                  <a:lnTo>
                    <a:pt x="22768" y="4911"/>
                  </a:lnTo>
                  <a:lnTo>
                    <a:pt x="22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2_1_1">
    <p:bg>
      <p:bgPr>
        <a:solidFill>
          <a:schemeClr val="accent2"/>
        </a:solidFill>
      </p:bgPr>
    </p:bg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8" name="Google Shape;2128;p49"/>
          <p:cNvGrpSpPr/>
          <p:nvPr/>
        </p:nvGrpSpPr>
        <p:grpSpPr>
          <a:xfrm flipH="1" rot="10800000">
            <a:off x="7785137" y="-407243"/>
            <a:ext cx="1258993" cy="1313658"/>
            <a:chOff x="8085825" y="1477998"/>
            <a:chExt cx="1383661" cy="1443739"/>
          </a:xfrm>
        </p:grpSpPr>
        <p:sp>
          <p:nvSpPr>
            <p:cNvPr id="2129" name="Google Shape;2129;p49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rect b="b" l="l" r="r" t="t"/>
              <a:pathLst>
                <a:path extrusionOk="0" h="29138" w="5835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9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rect b="b" l="l" r="r" t="t"/>
              <a:pathLst>
                <a:path extrusionOk="0" h="30080" w="6959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9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rect b="b" l="l" r="r" t="t"/>
              <a:pathLst>
                <a:path extrusionOk="0" h="29989" w="6077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9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rect b="b" l="l" r="r" t="t"/>
              <a:pathLst>
                <a:path extrusionOk="0" h="29272" w="6472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3" name="Google Shape;2133;p49"/>
          <p:cNvSpPr/>
          <p:nvPr/>
        </p:nvSpPr>
        <p:spPr>
          <a:xfrm rot="2482476">
            <a:off x="8209642" y="3884457"/>
            <a:ext cx="828428" cy="1256301"/>
          </a:xfrm>
          <a:custGeom>
            <a:rect b="b" l="l" r="r" t="t"/>
            <a:pathLst>
              <a:path extrusionOk="0" h="23454" w="15466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49"/>
          <p:cNvSpPr/>
          <p:nvPr/>
        </p:nvSpPr>
        <p:spPr>
          <a:xfrm rot="10800000">
            <a:off x="-361612" y="3844754"/>
            <a:ext cx="1866353" cy="1551439"/>
          </a:xfrm>
          <a:custGeom>
            <a:rect b="b" l="l" r="r" t="t"/>
            <a:pathLst>
              <a:path extrusionOk="0" h="40107" w="48248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5" name="Google Shape;2135;p49"/>
          <p:cNvGrpSpPr/>
          <p:nvPr/>
        </p:nvGrpSpPr>
        <p:grpSpPr>
          <a:xfrm rot="5400000">
            <a:off x="7743839" y="3826833"/>
            <a:ext cx="1270599" cy="1053621"/>
            <a:chOff x="-142022" y="90588"/>
            <a:chExt cx="1270599" cy="1053621"/>
          </a:xfrm>
        </p:grpSpPr>
        <p:sp>
          <p:nvSpPr>
            <p:cNvPr id="2136" name="Google Shape;2136;p49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rect b="b" l="l" r="r" t="t"/>
              <a:pathLst>
                <a:path extrusionOk="0" h="6440" w="7597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9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rect b="b" l="l" r="r" t="t"/>
              <a:pathLst>
                <a:path extrusionOk="0" h="5121" w="6139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9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rect b="b" l="l" r="r" t="t"/>
              <a:pathLst>
                <a:path extrusionOk="0" h="5770" w="7019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9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rect b="b" l="l" r="r" t="t"/>
              <a:pathLst>
                <a:path extrusionOk="0" h="6860" w="6898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9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rect b="b" l="l" r="r" t="t"/>
              <a:pathLst>
                <a:path extrusionOk="0" h="5784" w="6382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9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rect b="b" l="l" r="r" t="t"/>
              <a:pathLst>
                <a:path extrusionOk="0" h="3252" w="3252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9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rect b="b" l="l" r="r" t="t"/>
              <a:pathLst>
                <a:path extrusionOk="0" h="4619" w="4954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9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rect b="b" l="l" r="r" t="t"/>
              <a:pathLst>
                <a:path extrusionOk="0" h="5596" w="4285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9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rect b="b" l="l" r="r" t="t"/>
              <a:pathLst>
                <a:path extrusionOk="0" h="3973" w="5044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9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rect b="b" l="l" r="r" t="t"/>
              <a:pathLst>
                <a:path extrusionOk="0" h="4801" w="5287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9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rect b="b" l="l" r="r" t="t"/>
              <a:pathLst>
                <a:path extrusionOk="0" h="3443" w="3008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9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rect b="b" l="l" r="r" t="t"/>
              <a:pathLst>
                <a:path extrusionOk="0" h="4372" w="5895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9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rect b="b" l="l" r="r" t="t"/>
              <a:pathLst>
                <a:path extrusionOk="0" h="3548" w="4497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9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rect b="b" l="l" r="r" t="t"/>
              <a:pathLst>
                <a:path extrusionOk="0" h="3040" w="3222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0" name="Google Shape;2150;p49"/>
          <p:cNvSpPr/>
          <p:nvPr/>
        </p:nvSpPr>
        <p:spPr>
          <a:xfrm rot="9704234">
            <a:off x="8352990" y="3258693"/>
            <a:ext cx="315634" cy="341626"/>
          </a:xfrm>
          <a:custGeom>
            <a:rect b="b" l="l" r="r" t="t"/>
            <a:pathLst>
              <a:path extrusionOk="0" h="9989" w="9229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51" name="Google Shape;2151;p49"/>
          <p:cNvGrpSpPr/>
          <p:nvPr/>
        </p:nvGrpSpPr>
        <p:grpSpPr>
          <a:xfrm rot="10800000">
            <a:off x="-50718" y="3767452"/>
            <a:ext cx="538722" cy="479299"/>
            <a:chOff x="5927389" y="663096"/>
            <a:chExt cx="595931" cy="530198"/>
          </a:xfrm>
        </p:grpSpPr>
        <p:sp>
          <p:nvSpPr>
            <p:cNvPr id="2152" name="Google Shape;2152;p49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rect b="b" l="l" r="r" t="t"/>
              <a:pathLst>
                <a:path extrusionOk="0" h="11024" w="9692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9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rect b="b" l="l" r="r" t="t"/>
              <a:pathLst>
                <a:path extrusionOk="0" h="11318" w="4835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4" name="Google Shape;2154;p49"/>
          <p:cNvSpPr/>
          <p:nvPr/>
        </p:nvSpPr>
        <p:spPr>
          <a:xfrm rot="10800000">
            <a:off x="8396768" y="643252"/>
            <a:ext cx="454182" cy="479298"/>
          </a:xfrm>
          <a:custGeom>
            <a:rect b="b" l="l" r="r" t="t"/>
            <a:pathLst>
              <a:path extrusionOk="0" h="15648" w="14828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49"/>
          <p:cNvSpPr/>
          <p:nvPr/>
        </p:nvSpPr>
        <p:spPr>
          <a:xfrm flipH="1" rot="5085215">
            <a:off x="420106" y="-555111"/>
            <a:ext cx="373585" cy="1285586"/>
          </a:xfrm>
          <a:custGeom>
            <a:rect b="b" l="l" r="r" t="t"/>
            <a:pathLst>
              <a:path extrusionOk="0" h="46009" w="1337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49"/>
          <p:cNvSpPr/>
          <p:nvPr/>
        </p:nvSpPr>
        <p:spPr>
          <a:xfrm flipH="1" rot="6054828">
            <a:off x="269134" y="-182564"/>
            <a:ext cx="310725" cy="1051088"/>
          </a:xfrm>
          <a:custGeom>
            <a:rect b="b" l="l" r="r" t="t"/>
            <a:pathLst>
              <a:path extrusionOk="0" h="37619" w="11121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63" name="Google Shape;2163;p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64" name="Google Shape;216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5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67" name="Google Shape;2167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68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0" name="Google Shape;2170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71" name="Google Shape;2171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72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4" name="Google Shape;2174;p5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75" name="Google Shape;2175;p5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76" name="Google Shape;2176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9" name="Google Shape;2179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80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5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82" name="Google Shape;2182;p5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83" name="Google Shape;2183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5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86" name="Google Shape;2186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5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p5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90" name="Google Shape;2190;p5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91" name="Google Shape;2191;p5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2" name="Google Shape;2192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5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95" name="Google Shape;219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6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8" name="Google Shape;2198;p6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9" name="Google Shape;2199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00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">
    <p:spTree>
      <p:nvGrpSpPr>
        <p:cNvPr id="2202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p62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64"/>
          <p:cNvSpPr/>
          <p:nvPr/>
        </p:nvSpPr>
        <p:spPr>
          <a:xfrm>
            <a:off x="134100" y="145050"/>
            <a:ext cx="8875800" cy="48534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64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64"/>
          <p:cNvSpPr txBox="1"/>
          <p:nvPr>
            <p:ph type="ctrTitle"/>
          </p:nvPr>
        </p:nvSpPr>
        <p:spPr>
          <a:xfrm>
            <a:off x="713225" y="1408175"/>
            <a:ext cx="5617800" cy="17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rgbClr val="024A9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211" name="Google Shape;2211;p64"/>
          <p:cNvSpPr txBox="1"/>
          <p:nvPr>
            <p:ph idx="1" type="subTitle"/>
          </p:nvPr>
        </p:nvSpPr>
        <p:spPr>
          <a:xfrm>
            <a:off x="713225" y="3259500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12" name="Google Shape;2212;p64"/>
          <p:cNvSpPr/>
          <p:nvPr/>
        </p:nvSpPr>
        <p:spPr>
          <a:xfrm rot="-1405052">
            <a:off x="4743940" y="4061537"/>
            <a:ext cx="352519" cy="354578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64"/>
          <p:cNvSpPr/>
          <p:nvPr/>
        </p:nvSpPr>
        <p:spPr>
          <a:xfrm rot="1161481">
            <a:off x="8471707" y="3055210"/>
            <a:ext cx="309240" cy="730590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4" name="Google Shape;2214;p64"/>
          <p:cNvGrpSpPr/>
          <p:nvPr/>
        </p:nvGrpSpPr>
        <p:grpSpPr>
          <a:xfrm>
            <a:off x="505887" y="539502"/>
            <a:ext cx="585893" cy="568803"/>
            <a:chOff x="5072937" y="3735302"/>
            <a:chExt cx="585893" cy="568803"/>
          </a:xfrm>
        </p:grpSpPr>
        <p:sp>
          <p:nvSpPr>
            <p:cNvPr id="2215" name="Google Shape;2215;p64"/>
            <p:cNvSpPr/>
            <p:nvPr/>
          </p:nvSpPr>
          <p:spPr>
            <a:xfrm>
              <a:off x="5072937" y="3816410"/>
              <a:ext cx="325521" cy="329889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64"/>
            <p:cNvSpPr/>
            <p:nvPr/>
          </p:nvSpPr>
          <p:spPr>
            <a:xfrm>
              <a:off x="5305677" y="4040227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64"/>
            <p:cNvSpPr/>
            <p:nvPr/>
          </p:nvSpPr>
          <p:spPr>
            <a:xfrm>
              <a:off x="5398452" y="3735302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8" name="Google Shape;2218;p64"/>
          <p:cNvSpPr/>
          <p:nvPr/>
        </p:nvSpPr>
        <p:spPr>
          <a:xfrm rot="-1405163">
            <a:off x="4429195" y="4402226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64"/>
          <p:cNvSpPr/>
          <p:nvPr/>
        </p:nvSpPr>
        <p:spPr>
          <a:xfrm>
            <a:off x="8105348" y="466405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0" name="Google Shape;2220;p64"/>
          <p:cNvSpPr/>
          <p:nvPr/>
        </p:nvSpPr>
        <p:spPr>
          <a:xfrm flipH="1" rot="-1161510">
            <a:off x="644649" y="3838516"/>
            <a:ext cx="381944" cy="902352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2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65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65"/>
          <p:cNvSpPr txBox="1"/>
          <p:nvPr>
            <p:ph type="title"/>
          </p:nvPr>
        </p:nvSpPr>
        <p:spPr>
          <a:xfrm>
            <a:off x="713225" y="2785725"/>
            <a:ext cx="50676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24" name="Google Shape;2224;p65"/>
          <p:cNvSpPr txBox="1"/>
          <p:nvPr>
            <p:ph hasCustomPrompt="1" idx="2" type="title"/>
          </p:nvPr>
        </p:nvSpPr>
        <p:spPr>
          <a:xfrm>
            <a:off x="907090" y="1398361"/>
            <a:ext cx="14478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5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5" name="Google Shape;2225;p65"/>
          <p:cNvSpPr txBox="1"/>
          <p:nvPr>
            <p:ph idx="1" type="subTitle"/>
          </p:nvPr>
        </p:nvSpPr>
        <p:spPr>
          <a:xfrm>
            <a:off x="713225" y="3483288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26" name="Google Shape;2226;p65"/>
          <p:cNvSpPr/>
          <p:nvPr/>
        </p:nvSpPr>
        <p:spPr>
          <a:xfrm>
            <a:off x="391748" y="274980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65"/>
          <p:cNvSpPr/>
          <p:nvPr/>
        </p:nvSpPr>
        <p:spPr>
          <a:xfrm>
            <a:off x="391761" y="4560725"/>
            <a:ext cx="205797" cy="208226"/>
          </a:xfrm>
          <a:custGeom>
            <a:rect b="b" l="l" r="r" t="t"/>
            <a:pathLst>
              <a:path extrusionOk="0" h="2915" w="2881">
                <a:moveTo>
                  <a:pt x="1417" y="0"/>
                </a:moveTo>
                <a:cubicBezTo>
                  <a:pt x="1416" y="0"/>
                  <a:pt x="1416" y="0"/>
                  <a:pt x="1415" y="0"/>
                </a:cubicBezTo>
                <a:cubicBezTo>
                  <a:pt x="1277" y="8"/>
                  <a:pt x="1154" y="1046"/>
                  <a:pt x="1089" y="1112"/>
                </a:cubicBezTo>
                <a:cubicBezTo>
                  <a:pt x="958" y="1250"/>
                  <a:pt x="0" y="1346"/>
                  <a:pt x="8" y="1481"/>
                </a:cubicBezTo>
                <a:cubicBezTo>
                  <a:pt x="16" y="1611"/>
                  <a:pt x="958" y="1673"/>
                  <a:pt x="1092" y="1804"/>
                </a:cubicBezTo>
                <a:cubicBezTo>
                  <a:pt x="1165" y="1876"/>
                  <a:pt x="1318" y="2915"/>
                  <a:pt x="1460" y="2915"/>
                </a:cubicBezTo>
                <a:cubicBezTo>
                  <a:pt x="1460" y="2915"/>
                  <a:pt x="1461" y="2915"/>
                  <a:pt x="1462" y="2915"/>
                </a:cubicBezTo>
                <a:cubicBezTo>
                  <a:pt x="1600" y="2907"/>
                  <a:pt x="1719" y="1873"/>
                  <a:pt x="1788" y="1804"/>
                </a:cubicBezTo>
                <a:cubicBezTo>
                  <a:pt x="1915" y="1669"/>
                  <a:pt x="2880" y="1569"/>
                  <a:pt x="2873" y="1435"/>
                </a:cubicBezTo>
                <a:cubicBezTo>
                  <a:pt x="2865" y="1304"/>
                  <a:pt x="1915" y="1235"/>
                  <a:pt x="1788" y="1112"/>
                </a:cubicBezTo>
                <a:cubicBezTo>
                  <a:pt x="1712" y="1035"/>
                  <a:pt x="1559" y="0"/>
                  <a:pt x="14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8" name="Google Shape;2228;p65"/>
          <p:cNvSpPr/>
          <p:nvPr/>
        </p:nvSpPr>
        <p:spPr>
          <a:xfrm>
            <a:off x="8430774" y="4406910"/>
            <a:ext cx="325521" cy="329889"/>
          </a:xfrm>
          <a:custGeom>
            <a:rect b="b" l="l" r="r" t="t"/>
            <a:pathLst>
              <a:path extrusionOk="0" h="3166" w="3124">
                <a:moveTo>
                  <a:pt x="1537" y="1"/>
                </a:moveTo>
                <a:cubicBezTo>
                  <a:pt x="1536" y="1"/>
                  <a:pt x="1536" y="1"/>
                  <a:pt x="1535" y="1"/>
                </a:cubicBezTo>
                <a:cubicBezTo>
                  <a:pt x="1385" y="12"/>
                  <a:pt x="1251" y="1135"/>
                  <a:pt x="1181" y="1208"/>
                </a:cubicBezTo>
                <a:cubicBezTo>
                  <a:pt x="1039" y="1358"/>
                  <a:pt x="1" y="1462"/>
                  <a:pt x="9" y="1608"/>
                </a:cubicBezTo>
                <a:cubicBezTo>
                  <a:pt x="16" y="1750"/>
                  <a:pt x="1039" y="1820"/>
                  <a:pt x="1181" y="1958"/>
                </a:cubicBezTo>
                <a:cubicBezTo>
                  <a:pt x="1262" y="2035"/>
                  <a:pt x="1430" y="3165"/>
                  <a:pt x="1584" y="3165"/>
                </a:cubicBezTo>
                <a:cubicBezTo>
                  <a:pt x="1584" y="3165"/>
                  <a:pt x="1585" y="3165"/>
                  <a:pt x="1585" y="3165"/>
                </a:cubicBezTo>
                <a:cubicBezTo>
                  <a:pt x="1735" y="3154"/>
                  <a:pt x="1866" y="2035"/>
                  <a:pt x="1939" y="1958"/>
                </a:cubicBezTo>
                <a:cubicBezTo>
                  <a:pt x="2077" y="1812"/>
                  <a:pt x="3123" y="1704"/>
                  <a:pt x="3115" y="1558"/>
                </a:cubicBezTo>
                <a:cubicBezTo>
                  <a:pt x="3108" y="1416"/>
                  <a:pt x="2073" y="1343"/>
                  <a:pt x="1935" y="1208"/>
                </a:cubicBezTo>
                <a:cubicBezTo>
                  <a:pt x="1855" y="1128"/>
                  <a:pt x="1686" y="1"/>
                  <a:pt x="1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9" name="Google Shape;2229;p65"/>
          <p:cNvGrpSpPr/>
          <p:nvPr/>
        </p:nvGrpSpPr>
        <p:grpSpPr>
          <a:xfrm>
            <a:off x="3551787" y="476977"/>
            <a:ext cx="585893" cy="568803"/>
            <a:chOff x="5072937" y="3735302"/>
            <a:chExt cx="585893" cy="568803"/>
          </a:xfrm>
        </p:grpSpPr>
        <p:sp>
          <p:nvSpPr>
            <p:cNvPr id="2230" name="Google Shape;2230;p65"/>
            <p:cNvSpPr/>
            <p:nvPr/>
          </p:nvSpPr>
          <p:spPr>
            <a:xfrm>
              <a:off x="5072937" y="3816410"/>
              <a:ext cx="325521" cy="329889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65"/>
            <p:cNvSpPr/>
            <p:nvPr/>
          </p:nvSpPr>
          <p:spPr>
            <a:xfrm>
              <a:off x="5305677" y="4040227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65"/>
            <p:cNvSpPr/>
            <p:nvPr/>
          </p:nvSpPr>
          <p:spPr>
            <a:xfrm>
              <a:off x="5398452" y="3735302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3" name="Google Shape;2233;p65"/>
          <p:cNvSpPr/>
          <p:nvPr/>
        </p:nvSpPr>
        <p:spPr>
          <a:xfrm rot="1161481">
            <a:off x="8391332" y="507560"/>
            <a:ext cx="309240" cy="730590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66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6" name="Google Shape;2236;p66"/>
          <p:cNvSpPr txBox="1"/>
          <p:nvPr>
            <p:ph type="title"/>
          </p:nvPr>
        </p:nvSpPr>
        <p:spPr>
          <a:xfrm>
            <a:off x="720000" y="539507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37" name="Google Shape;2237;p66"/>
          <p:cNvSpPr txBox="1"/>
          <p:nvPr>
            <p:ph idx="1" type="body"/>
          </p:nvPr>
        </p:nvSpPr>
        <p:spPr>
          <a:xfrm>
            <a:off x="713225" y="1215750"/>
            <a:ext cx="7710900" cy="14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238" name="Google Shape;2238;p66"/>
          <p:cNvSpPr/>
          <p:nvPr/>
        </p:nvSpPr>
        <p:spPr>
          <a:xfrm>
            <a:off x="343847" y="34130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9" name="Google Shape;2239;p66"/>
          <p:cNvSpPr/>
          <p:nvPr/>
        </p:nvSpPr>
        <p:spPr>
          <a:xfrm flipH="1">
            <a:off x="8430779" y="445034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0" name="Google Shape;2240;p66"/>
          <p:cNvSpPr/>
          <p:nvPr/>
        </p:nvSpPr>
        <p:spPr>
          <a:xfrm flipH="1" rot="-329581">
            <a:off x="423060" y="3959424"/>
            <a:ext cx="309246" cy="730597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4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p67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3" name="Google Shape;2243;p6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44" name="Google Shape;2244;p67"/>
          <p:cNvSpPr txBox="1"/>
          <p:nvPr>
            <p:ph idx="1" type="subTitle"/>
          </p:nvPr>
        </p:nvSpPr>
        <p:spPr>
          <a:xfrm>
            <a:off x="969675" y="3051647"/>
            <a:ext cx="310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45" name="Google Shape;2245;p67"/>
          <p:cNvSpPr txBox="1"/>
          <p:nvPr>
            <p:ph idx="2" type="subTitle"/>
          </p:nvPr>
        </p:nvSpPr>
        <p:spPr>
          <a:xfrm>
            <a:off x="969675" y="2762625"/>
            <a:ext cx="3108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46" name="Google Shape;2246;p67"/>
          <p:cNvSpPr txBox="1"/>
          <p:nvPr>
            <p:ph idx="3" type="subTitle"/>
          </p:nvPr>
        </p:nvSpPr>
        <p:spPr>
          <a:xfrm>
            <a:off x="5065725" y="3051651"/>
            <a:ext cx="310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47" name="Google Shape;2247;p67"/>
          <p:cNvSpPr txBox="1"/>
          <p:nvPr>
            <p:ph idx="4" type="subTitle"/>
          </p:nvPr>
        </p:nvSpPr>
        <p:spPr>
          <a:xfrm>
            <a:off x="5065725" y="2762625"/>
            <a:ext cx="3108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48" name="Google Shape;2248;p67"/>
          <p:cNvSpPr/>
          <p:nvPr/>
        </p:nvSpPr>
        <p:spPr>
          <a:xfrm>
            <a:off x="8453498" y="4186384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9" name="Google Shape;2249;p67"/>
          <p:cNvSpPr/>
          <p:nvPr/>
        </p:nvSpPr>
        <p:spPr>
          <a:xfrm rot="-1405163">
            <a:off x="389070" y="489951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0" name="Google Shape;2250;p67"/>
          <p:cNvSpPr/>
          <p:nvPr/>
        </p:nvSpPr>
        <p:spPr>
          <a:xfrm>
            <a:off x="299673" y="3922205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1" name="Google Shape;2251;p67"/>
          <p:cNvSpPr/>
          <p:nvPr/>
        </p:nvSpPr>
        <p:spPr>
          <a:xfrm>
            <a:off x="8423997" y="460400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2" name="Google Shape;2252;p67"/>
          <p:cNvSpPr/>
          <p:nvPr/>
        </p:nvSpPr>
        <p:spPr>
          <a:xfrm rot="295505">
            <a:off x="8461579" y="409361"/>
            <a:ext cx="309238" cy="730579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53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6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55" name="Google Shape;2255;p68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6" name="Google Shape;2256;p68"/>
          <p:cNvSpPr/>
          <p:nvPr/>
        </p:nvSpPr>
        <p:spPr>
          <a:xfrm flipH="1">
            <a:off x="410054" y="314109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7" name="Google Shape;2257;p68"/>
          <p:cNvSpPr/>
          <p:nvPr/>
        </p:nvSpPr>
        <p:spPr>
          <a:xfrm rot="1161510">
            <a:off x="8398379" y="3977528"/>
            <a:ext cx="381944" cy="902352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8" name="Google Shape;2258;p68"/>
          <p:cNvSpPr/>
          <p:nvPr/>
        </p:nvSpPr>
        <p:spPr>
          <a:xfrm flipH="1" rot="-329581">
            <a:off x="358760" y="800999"/>
            <a:ext cx="309246" cy="730597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9" name="Google Shape;2259;p68"/>
          <p:cNvGrpSpPr/>
          <p:nvPr/>
        </p:nvGrpSpPr>
        <p:grpSpPr>
          <a:xfrm flipH="1">
            <a:off x="8291755" y="287249"/>
            <a:ext cx="585893" cy="568803"/>
            <a:chOff x="5072937" y="3735302"/>
            <a:chExt cx="585893" cy="568803"/>
          </a:xfrm>
        </p:grpSpPr>
        <p:sp>
          <p:nvSpPr>
            <p:cNvPr id="2260" name="Google Shape;2260;p68"/>
            <p:cNvSpPr/>
            <p:nvPr/>
          </p:nvSpPr>
          <p:spPr>
            <a:xfrm>
              <a:off x="5072937" y="3816410"/>
              <a:ext cx="325521" cy="329889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68"/>
            <p:cNvSpPr/>
            <p:nvPr/>
          </p:nvSpPr>
          <p:spPr>
            <a:xfrm>
              <a:off x="5305677" y="4040227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68"/>
            <p:cNvSpPr/>
            <p:nvPr/>
          </p:nvSpPr>
          <p:spPr>
            <a:xfrm>
              <a:off x="5398452" y="3735302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3" name="Google Shape;2263;p68"/>
          <p:cNvSpPr/>
          <p:nvPr/>
        </p:nvSpPr>
        <p:spPr>
          <a:xfrm flipH="1" rot="1405163">
            <a:off x="8546727" y="3555926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4" name="Google Shape;2264;p68"/>
          <p:cNvSpPr txBox="1"/>
          <p:nvPr>
            <p:ph idx="2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65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69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7" name="Google Shape;2267;p69"/>
          <p:cNvSpPr txBox="1"/>
          <p:nvPr>
            <p:ph idx="1" type="body"/>
          </p:nvPr>
        </p:nvSpPr>
        <p:spPr>
          <a:xfrm>
            <a:off x="713225" y="1999050"/>
            <a:ext cx="4294800" cy="22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68" name="Google Shape;2268;p69"/>
          <p:cNvSpPr txBox="1"/>
          <p:nvPr>
            <p:ph type="title"/>
          </p:nvPr>
        </p:nvSpPr>
        <p:spPr>
          <a:xfrm>
            <a:off x="720000" y="539500"/>
            <a:ext cx="4294800" cy="11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69" name="Google Shape;2269;p69"/>
          <p:cNvSpPr/>
          <p:nvPr/>
        </p:nvSpPr>
        <p:spPr>
          <a:xfrm>
            <a:off x="7857422" y="421755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0" name="Google Shape;2270;p69"/>
          <p:cNvSpPr/>
          <p:nvPr/>
        </p:nvSpPr>
        <p:spPr>
          <a:xfrm rot="-1435553">
            <a:off x="5641773" y="437532"/>
            <a:ext cx="381942" cy="902352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1" name="Google Shape;2271;p69"/>
          <p:cNvGrpSpPr/>
          <p:nvPr/>
        </p:nvGrpSpPr>
        <p:grpSpPr>
          <a:xfrm flipH="1">
            <a:off x="7175080" y="648924"/>
            <a:ext cx="585893" cy="568803"/>
            <a:chOff x="5072937" y="3735302"/>
            <a:chExt cx="585893" cy="568803"/>
          </a:xfrm>
        </p:grpSpPr>
        <p:sp>
          <p:nvSpPr>
            <p:cNvPr id="2272" name="Google Shape;2272;p69"/>
            <p:cNvSpPr/>
            <p:nvPr/>
          </p:nvSpPr>
          <p:spPr>
            <a:xfrm>
              <a:off x="5072937" y="3816410"/>
              <a:ext cx="325521" cy="329889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69"/>
            <p:cNvSpPr/>
            <p:nvPr/>
          </p:nvSpPr>
          <p:spPr>
            <a:xfrm>
              <a:off x="5305677" y="4040227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69"/>
            <p:cNvSpPr/>
            <p:nvPr/>
          </p:nvSpPr>
          <p:spPr>
            <a:xfrm>
              <a:off x="5398452" y="3735302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5" name="Google Shape;2275;p69"/>
          <p:cNvSpPr/>
          <p:nvPr/>
        </p:nvSpPr>
        <p:spPr>
          <a:xfrm>
            <a:off x="394487" y="4439060"/>
            <a:ext cx="325521" cy="329889"/>
          </a:xfrm>
          <a:custGeom>
            <a:rect b="b" l="l" r="r" t="t"/>
            <a:pathLst>
              <a:path extrusionOk="0" h="3166" w="3124">
                <a:moveTo>
                  <a:pt x="1537" y="1"/>
                </a:moveTo>
                <a:cubicBezTo>
                  <a:pt x="1536" y="1"/>
                  <a:pt x="1536" y="1"/>
                  <a:pt x="1535" y="1"/>
                </a:cubicBezTo>
                <a:cubicBezTo>
                  <a:pt x="1385" y="12"/>
                  <a:pt x="1251" y="1135"/>
                  <a:pt x="1181" y="1208"/>
                </a:cubicBezTo>
                <a:cubicBezTo>
                  <a:pt x="1039" y="1358"/>
                  <a:pt x="1" y="1462"/>
                  <a:pt x="9" y="1608"/>
                </a:cubicBezTo>
                <a:cubicBezTo>
                  <a:pt x="16" y="1750"/>
                  <a:pt x="1039" y="1820"/>
                  <a:pt x="1181" y="1958"/>
                </a:cubicBezTo>
                <a:cubicBezTo>
                  <a:pt x="1262" y="2035"/>
                  <a:pt x="1430" y="3165"/>
                  <a:pt x="1584" y="3165"/>
                </a:cubicBezTo>
                <a:cubicBezTo>
                  <a:pt x="1584" y="3165"/>
                  <a:pt x="1585" y="3165"/>
                  <a:pt x="1585" y="3165"/>
                </a:cubicBezTo>
                <a:cubicBezTo>
                  <a:pt x="1735" y="3154"/>
                  <a:pt x="1866" y="2035"/>
                  <a:pt x="1939" y="1958"/>
                </a:cubicBezTo>
                <a:cubicBezTo>
                  <a:pt x="2077" y="1812"/>
                  <a:pt x="3123" y="1704"/>
                  <a:pt x="3115" y="1558"/>
                </a:cubicBezTo>
                <a:cubicBezTo>
                  <a:pt x="3108" y="1416"/>
                  <a:pt x="2073" y="1343"/>
                  <a:pt x="1935" y="1208"/>
                </a:cubicBezTo>
                <a:cubicBezTo>
                  <a:pt x="1855" y="1128"/>
                  <a:pt x="1686" y="1"/>
                  <a:pt x="1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76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70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8" name="Google Shape;2278;p70"/>
          <p:cNvSpPr txBox="1"/>
          <p:nvPr>
            <p:ph type="title"/>
          </p:nvPr>
        </p:nvSpPr>
        <p:spPr>
          <a:xfrm>
            <a:off x="1819025" y="1638000"/>
            <a:ext cx="5505900" cy="18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79" name="Google Shape;2279;p70"/>
          <p:cNvSpPr/>
          <p:nvPr/>
        </p:nvSpPr>
        <p:spPr>
          <a:xfrm>
            <a:off x="7662587" y="3682210"/>
            <a:ext cx="325521" cy="329889"/>
          </a:xfrm>
          <a:custGeom>
            <a:rect b="b" l="l" r="r" t="t"/>
            <a:pathLst>
              <a:path extrusionOk="0" h="3166" w="3124">
                <a:moveTo>
                  <a:pt x="1537" y="1"/>
                </a:moveTo>
                <a:cubicBezTo>
                  <a:pt x="1536" y="1"/>
                  <a:pt x="1536" y="1"/>
                  <a:pt x="1535" y="1"/>
                </a:cubicBezTo>
                <a:cubicBezTo>
                  <a:pt x="1385" y="12"/>
                  <a:pt x="1251" y="1135"/>
                  <a:pt x="1181" y="1208"/>
                </a:cubicBezTo>
                <a:cubicBezTo>
                  <a:pt x="1039" y="1358"/>
                  <a:pt x="1" y="1462"/>
                  <a:pt x="9" y="1608"/>
                </a:cubicBezTo>
                <a:cubicBezTo>
                  <a:pt x="16" y="1750"/>
                  <a:pt x="1039" y="1820"/>
                  <a:pt x="1181" y="1958"/>
                </a:cubicBezTo>
                <a:cubicBezTo>
                  <a:pt x="1262" y="2035"/>
                  <a:pt x="1430" y="3165"/>
                  <a:pt x="1584" y="3165"/>
                </a:cubicBezTo>
                <a:cubicBezTo>
                  <a:pt x="1584" y="3165"/>
                  <a:pt x="1585" y="3165"/>
                  <a:pt x="1585" y="3165"/>
                </a:cubicBezTo>
                <a:cubicBezTo>
                  <a:pt x="1735" y="3154"/>
                  <a:pt x="1866" y="2035"/>
                  <a:pt x="1939" y="1958"/>
                </a:cubicBezTo>
                <a:cubicBezTo>
                  <a:pt x="2077" y="1812"/>
                  <a:pt x="3123" y="1704"/>
                  <a:pt x="3115" y="1558"/>
                </a:cubicBezTo>
                <a:cubicBezTo>
                  <a:pt x="3108" y="1416"/>
                  <a:pt x="2073" y="1343"/>
                  <a:pt x="1935" y="1208"/>
                </a:cubicBezTo>
                <a:cubicBezTo>
                  <a:pt x="1855" y="1128"/>
                  <a:pt x="1686" y="1"/>
                  <a:pt x="1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0" name="Google Shape;2280;p70"/>
          <p:cNvSpPr/>
          <p:nvPr/>
        </p:nvSpPr>
        <p:spPr>
          <a:xfrm flipH="1" rot="-1161510">
            <a:off x="668774" y="577291"/>
            <a:ext cx="381944" cy="902352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1" name="Google Shape;2281;p70"/>
          <p:cNvSpPr/>
          <p:nvPr/>
        </p:nvSpPr>
        <p:spPr>
          <a:xfrm rot="1161481">
            <a:off x="8148157" y="3924385"/>
            <a:ext cx="309240" cy="730590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2" name="Google Shape;2282;p70"/>
          <p:cNvGrpSpPr/>
          <p:nvPr/>
        </p:nvGrpSpPr>
        <p:grpSpPr>
          <a:xfrm>
            <a:off x="1820627" y="844027"/>
            <a:ext cx="505553" cy="492603"/>
            <a:chOff x="5153277" y="3735302"/>
            <a:chExt cx="505553" cy="492603"/>
          </a:xfrm>
        </p:grpSpPr>
        <p:sp>
          <p:nvSpPr>
            <p:cNvPr id="2283" name="Google Shape;2283;p70"/>
            <p:cNvSpPr/>
            <p:nvPr/>
          </p:nvSpPr>
          <p:spPr>
            <a:xfrm>
              <a:off x="5153277" y="3964027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0"/>
            <p:cNvSpPr/>
            <p:nvPr/>
          </p:nvSpPr>
          <p:spPr>
            <a:xfrm>
              <a:off x="5398452" y="3735302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5" name="Google Shape;2285;p70"/>
          <p:cNvSpPr/>
          <p:nvPr/>
        </p:nvSpPr>
        <p:spPr>
          <a:xfrm>
            <a:off x="8198573" y="551555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6" name="Google Shape;2286;p70"/>
          <p:cNvSpPr/>
          <p:nvPr/>
        </p:nvSpPr>
        <p:spPr>
          <a:xfrm rot="-1405163">
            <a:off x="7454570" y="597076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7" name="Google Shape;2287;p70"/>
          <p:cNvSpPr/>
          <p:nvPr/>
        </p:nvSpPr>
        <p:spPr>
          <a:xfrm rot="-1405052">
            <a:off x="3900065" y="4275537"/>
            <a:ext cx="352519" cy="354578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71"/>
          <p:cNvSpPr/>
          <p:nvPr/>
        </p:nvSpPr>
        <p:spPr>
          <a:xfrm>
            <a:off x="134100" y="145050"/>
            <a:ext cx="8875800" cy="48534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0" name="Google Shape;2290;p71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1" name="Google Shape;2291;p71"/>
          <p:cNvSpPr txBox="1"/>
          <p:nvPr>
            <p:ph type="title"/>
          </p:nvPr>
        </p:nvSpPr>
        <p:spPr>
          <a:xfrm>
            <a:off x="2047188" y="1491275"/>
            <a:ext cx="50496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7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2" name="Google Shape;2292;p71"/>
          <p:cNvSpPr txBox="1"/>
          <p:nvPr>
            <p:ph idx="1" type="subTitle"/>
          </p:nvPr>
        </p:nvSpPr>
        <p:spPr>
          <a:xfrm>
            <a:off x="2047200" y="2209525"/>
            <a:ext cx="5049600" cy="15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93" name="Google Shape;2293;p71"/>
          <p:cNvSpPr/>
          <p:nvPr/>
        </p:nvSpPr>
        <p:spPr>
          <a:xfrm>
            <a:off x="8198571" y="373922"/>
            <a:ext cx="464398" cy="470181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4" name="Google Shape;2294;p71"/>
          <p:cNvSpPr/>
          <p:nvPr/>
        </p:nvSpPr>
        <p:spPr>
          <a:xfrm>
            <a:off x="4631615" y="373916"/>
            <a:ext cx="342590" cy="608891"/>
          </a:xfrm>
          <a:custGeom>
            <a:rect b="b" l="l" r="r" t="t"/>
            <a:pathLst>
              <a:path extrusionOk="0" h="8524" w="4796">
                <a:moveTo>
                  <a:pt x="3641" y="1"/>
                </a:moveTo>
                <a:cubicBezTo>
                  <a:pt x="3624" y="1"/>
                  <a:pt x="3593" y="25"/>
                  <a:pt x="3550" y="74"/>
                </a:cubicBezTo>
                <a:lnTo>
                  <a:pt x="100" y="4062"/>
                </a:lnTo>
                <a:cubicBezTo>
                  <a:pt x="1" y="4177"/>
                  <a:pt x="39" y="4308"/>
                  <a:pt x="181" y="4354"/>
                </a:cubicBezTo>
                <a:lnTo>
                  <a:pt x="1773" y="4877"/>
                </a:lnTo>
                <a:cubicBezTo>
                  <a:pt x="1915" y="4915"/>
                  <a:pt x="1981" y="5077"/>
                  <a:pt x="1908" y="5204"/>
                </a:cubicBezTo>
                <a:lnTo>
                  <a:pt x="1123" y="6684"/>
                </a:lnTo>
                <a:cubicBezTo>
                  <a:pt x="1054" y="6819"/>
                  <a:pt x="996" y="6930"/>
                  <a:pt x="993" y="6938"/>
                </a:cubicBezTo>
                <a:cubicBezTo>
                  <a:pt x="993" y="6942"/>
                  <a:pt x="931" y="7065"/>
                  <a:pt x="862" y="7199"/>
                </a:cubicBezTo>
                <a:lnTo>
                  <a:pt x="243" y="8407"/>
                </a:lnTo>
                <a:cubicBezTo>
                  <a:pt x="203" y="8483"/>
                  <a:pt x="195" y="8524"/>
                  <a:pt x="215" y="8524"/>
                </a:cubicBezTo>
                <a:cubicBezTo>
                  <a:pt x="229" y="8524"/>
                  <a:pt x="260" y="8501"/>
                  <a:pt x="304" y="8453"/>
                </a:cubicBezTo>
                <a:lnTo>
                  <a:pt x="2465" y="6161"/>
                </a:lnTo>
                <a:cubicBezTo>
                  <a:pt x="2569" y="6054"/>
                  <a:pt x="2738" y="5873"/>
                  <a:pt x="2846" y="5769"/>
                </a:cubicBezTo>
                <a:lnTo>
                  <a:pt x="4688" y="3900"/>
                </a:lnTo>
                <a:cubicBezTo>
                  <a:pt x="4795" y="3793"/>
                  <a:pt x="4765" y="3666"/>
                  <a:pt x="4618" y="3623"/>
                </a:cubicBezTo>
                <a:lnTo>
                  <a:pt x="2750" y="3043"/>
                </a:lnTo>
                <a:cubicBezTo>
                  <a:pt x="2604" y="3001"/>
                  <a:pt x="2531" y="2843"/>
                  <a:pt x="2592" y="2708"/>
                </a:cubicBezTo>
                <a:cubicBezTo>
                  <a:pt x="2592" y="2708"/>
                  <a:pt x="3042" y="1601"/>
                  <a:pt x="3261" y="1059"/>
                </a:cubicBezTo>
                <a:lnTo>
                  <a:pt x="3630" y="121"/>
                </a:lnTo>
                <a:cubicBezTo>
                  <a:pt x="3661" y="42"/>
                  <a:pt x="3663" y="1"/>
                  <a:pt x="3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5" name="Google Shape;2295;p71"/>
          <p:cNvSpPr/>
          <p:nvPr/>
        </p:nvSpPr>
        <p:spPr>
          <a:xfrm>
            <a:off x="1444561" y="613475"/>
            <a:ext cx="205797" cy="208226"/>
          </a:xfrm>
          <a:custGeom>
            <a:rect b="b" l="l" r="r" t="t"/>
            <a:pathLst>
              <a:path extrusionOk="0" h="2915" w="2881">
                <a:moveTo>
                  <a:pt x="1417" y="0"/>
                </a:moveTo>
                <a:cubicBezTo>
                  <a:pt x="1416" y="0"/>
                  <a:pt x="1416" y="0"/>
                  <a:pt x="1415" y="0"/>
                </a:cubicBezTo>
                <a:cubicBezTo>
                  <a:pt x="1277" y="8"/>
                  <a:pt x="1154" y="1046"/>
                  <a:pt x="1089" y="1112"/>
                </a:cubicBezTo>
                <a:cubicBezTo>
                  <a:pt x="958" y="1250"/>
                  <a:pt x="0" y="1346"/>
                  <a:pt x="8" y="1481"/>
                </a:cubicBezTo>
                <a:cubicBezTo>
                  <a:pt x="16" y="1611"/>
                  <a:pt x="958" y="1673"/>
                  <a:pt x="1092" y="1804"/>
                </a:cubicBezTo>
                <a:cubicBezTo>
                  <a:pt x="1165" y="1876"/>
                  <a:pt x="1318" y="2915"/>
                  <a:pt x="1460" y="2915"/>
                </a:cubicBezTo>
                <a:cubicBezTo>
                  <a:pt x="1460" y="2915"/>
                  <a:pt x="1461" y="2915"/>
                  <a:pt x="1462" y="2915"/>
                </a:cubicBezTo>
                <a:cubicBezTo>
                  <a:pt x="1600" y="2907"/>
                  <a:pt x="1719" y="1873"/>
                  <a:pt x="1788" y="1804"/>
                </a:cubicBezTo>
                <a:cubicBezTo>
                  <a:pt x="1915" y="1669"/>
                  <a:pt x="2880" y="1569"/>
                  <a:pt x="2873" y="1435"/>
                </a:cubicBezTo>
                <a:cubicBezTo>
                  <a:pt x="2865" y="1304"/>
                  <a:pt x="1915" y="1235"/>
                  <a:pt x="1788" y="1112"/>
                </a:cubicBezTo>
                <a:cubicBezTo>
                  <a:pt x="1712" y="1035"/>
                  <a:pt x="1559" y="0"/>
                  <a:pt x="14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6" name="Google Shape;2296;p71"/>
          <p:cNvSpPr/>
          <p:nvPr/>
        </p:nvSpPr>
        <p:spPr>
          <a:xfrm rot="-1405163">
            <a:off x="570420" y="4399126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97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p72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p72"/>
          <p:cNvSpPr txBox="1"/>
          <p:nvPr>
            <p:ph type="title"/>
          </p:nvPr>
        </p:nvSpPr>
        <p:spPr>
          <a:xfrm>
            <a:off x="713225" y="539500"/>
            <a:ext cx="3040800" cy="19161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00" name="Google Shape;2300;p72"/>
          <p:cNvSpPr/>
          <p:nvPr/>
        </p:nvSpPr>
        <p:spPr>
          <a:xfrm>
            <a:off x="8268012" y="1306910"/>
            <a:ext cx="325521" cy="329889"/>
          </a:xfrm>
          <a:custGeom>
            <a:rect b="b" l="l" r="r" t="t"/>
            <a:pathLst>
              <a:path extrusionOk="0" h="3166" w="3124">
                <a:moveTo>
                  <a:pt x="1537" y="1"/>
                </a:moveTo>
                <a:cubicBezTo>
                  <a:pt x="1536" y="1"/>
                  <a:pt x="1536" y="1"/>
                  <a:pt x="1535" y="1"/>
                </a:cubicBezTo>
                <a:cubicBezTo>
                  <a:pt x="1385" y="12"/>
                  <a:pt x="1251" y="1135"/>
                  <a:pt x="1181" y="1208"/>
                </a:cubicBezTo>
                <a:cubicBezTo>
                  <a:pt x="1039" y="1358"/>
                  <a:pt x="1" y="1462"/>
                  <a:pt x="9" y="1608"/>
                </a:cubicBezTo>
                <a:cubicBezTo>
                  <a:pt x="16" y="1750"/>
                  <a:pt x="1039" y="1820"/>
                  <a:pt x="1181" y="1958"/>
                </a:cubicBezTo>
                <a:cubicBezTo>
                  <a:pt x="1262" y="2035"/>
                  <a:pt x="1430" y="3165"/>
                  <a:pt x="1584" y="3165"/>
                </a:cubicBezTo>
                <a:cubicBezTo>
                  <a:pt x="1584" y="3165"/>
                  <a:pt x="1585" y="3165"/>
                  <a:pt x="1585" y="3165"/>
                </a:cubicBezTo>
                <a:cubicBezTo>
                  <a:pt x="1735" y="3154"/>
                  <a:pt x="1866" y="2035"/>
                  <a:pt x="1939" y="1958"/>
                </a:cubicBezTo>
                <a:cubicBezTo>
                  <a:pt x="2077" y="1812"/>
                  <a:pt x="3123" y="1704"/>
                  <a:pt x="3115" y="1558"/>
                </a:cubicBezTo>
                <a:cubicBezTo>
                  <a:pt x="3108" y="1416"/>
                  <a:pt x="2073" y="1343"/>
                  <a:pt x="1935" y="1208"/>
                </a:cubicBezTo>
                <a:cubicBezTo>
                  <a:pt x="1855" y="1128"/>
                  <a:pt x="1686" y="1"/>
                  <a:pt x="1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1" name="Google Shape;2301;p72"/>
          <p:cNvSpPr/>
          <p:nvPr/>
        </p:nvSpPr>
        <p:spPr>
          <a:xfrm flipH="1" rot="-1161510">
            <a:off x="522249" y="3916991"/>
            <a:ext cx="381944" cy="902352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2" name="Google Shape;2302;p72"/>
          <p:cNvSpPr/>
          <p:nvPr/>
        </p:nvSpPr>
        <p:spPr>
          <a:xfrm>
            <a:off x="8198573" y="3801955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03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73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5" name="Google Shape;2305;p73"/>
          <p:cNvSpPr txBox="1"/>
          <p:nvPr>
            <p:ph hasCustomPrompt="1" type="title"/>
          </p:nvPr>
        </p:nvSpPr>
        <p:spPr>
          <a:xfrm>
            <a:off x="1750200" y="1719688"/>
            <a:ext cx="56436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306" name="Google Shape;2306;p73"/>
          <p:cNvSpPr txBox="1"/>
          <p:nvPr>
            <p:ph idx="1" type="subTitle"/>
          </p:nvPr>
        </p:nvSpPr>
        <p:spPr>
          <a:xfrm>
            <a:off x="1750200" y="2928513"/>
            <a:ext cx="5643600" cy="4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07" name="Google Shape;2307;p73"/>
          <p:cNvSpPr/>
          <p:nvPr/>
        </p:nvSpPr>
        <p:spPr>
          <a:xfrm rot="-363619">
            <a:off x="466501" y="1104219"/>
            <a:ext cx="307694" cy="561380"/>
          </a:xfrm>
          <a:custGeom>
            <a:rect b="b" l="l" r="r" t="t"/>
            <a:pathLst>
              <a:path extrusionOk="0" h="8482" w="4649">
                <a:moveTo>
                  <a:pt x="1011" y="1"/>
                </a:moveTo>
                <a:cubicBezTo>
                  <a:pt x="984" y="1"/>
                  <a:pt x="987" y="50"/>
                  <a:pt x="1027" y="145"/>
                </a:cubicBezTo>
                <a:lnTo>
                  <a:pt x="1396" y="1033"/>
                </a:lnTo>
                <a:cubicBezTo>
                  <a:pt x="1627" y="1583"/>
                  <a:pt x="2080" y="2641"/>
                  <a:pt x="2080" y="2641"/>
                </a:cubicBezTo>
                <a:cubicBezTo>
                  <a:pt x="2153" y="2802"/>
                  <a:pt x="2069" y="2990"/>
                  <a:pt x="1904" y="3048"/>
                </a:cubicBezTo>
                <a:lnTo>
                  <a:pt x="204" y="3656"/>
                </a:lnTo>
                <a:cubicBezTo>
                  <a:pt x="35" y="3713"/>
                  <a:pt x="0" y="3867"/>
                  <a:pt x="127" y="3994"/>
                </a:cubicBezTo>
                <a:lnTo>
                  <a:pt x="1907" y="5755"/>
                </a:lnTo>
                <a:cubicBezTo>
                  <a:pt x="2034" y="5882"/>
                  <a:pt x="2242" y="6090"/>
                  <a:pt x="2365" y="6220"/>
                </a:cubicBezTo>
                <a:lnTo>
                  <a:pt x="4468" y="8397"/>
                </a:lnTo>
                <a:cubicBezTo>
                  <a:pt x="4522" y="8454"/>
                  <a:pt x="4559" y="8481"/>
                  <a:pt x="4576" y="8481"/>
                </a:cubicBezTo>
                <a:cubicBezTo>
                  <a:pt x="4599" y="8481"/>
                  <a:pt x="4589" y="8435"/>
                  <a:pt x="4541" y="8347"/>
                </a:cubicBezTo>
                <a:lnTo>
                  <a:pt x="3945" y="7228"/>
                </a:lnTo>
                <a:cubicBezTo>
                  <a:pt x="3861" y="7070"/>
                  <a:pt x="3788" y="6928"/>
                  <a:pt x="3788" y="6920"/>
                </a:cubicBezTo>
                <a:cubicBezTo>
                  <a:pt x="3784" y="6916"/>
                  <a:pt x="3715" y="6782"/>
                  <a:pt x="3626" y="6628"/>
                </a:cubicBezTo>
                <a:lnTo>
                  <a:pt x="2869" y="5236"/>
                </a:lnTo>
                <a:cubicBezTo>
                  <a:pt x="2780" y="5086"/>
                  <a:pt x="2849" y="4894"/>
                  <a:pt x="3015" y="4836"/>
                </a:cubicBezTo>
                <a:lnTo>
                  <a:pt x="4441" y="4302"/>
                </a:lnTo>
                <a:cubicBezTo>
                  <a:pt x="4610" y="4236"/>
                  <a:pt x="4649" y="4079"/>
                  <a:pt x="4530" y="3944"/>
                </a:cubicBezTo>
                <a:lnTo>
                  <a:pt x="1119" y="84"/>
                </a:lnTo>
                <a:cubicBezTo>
                  <a:pt x="1068" y="28"/>
                  <a:pt x="1032" y="1"/>
                  <a:pt x="10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8" name="Google Shape;2308;p73"/>
          <p:cNvSpPr/>
          <p:nvPr/>
        </p:nvSpPr>
        <p:spPr>
          <a:xfrm rot="970244">
            <a:off x="5338171" y="603105"/>
            <a:ext cx="381936" cy="902363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9" name="Google Shape;2309;p73"/>
          <p:cNvGrpSpPr/>
          <p:nvPr/>
        </p:nvGrpSpPr>
        <p:grpSpPr>
          <a:xfrm flipH="1">
            <a:off x="7844880" y="639999"/>
            <a:ext cx="585893" cy="568803"/>
            <a:chOff x="5072937" y="3735302"/>
            <a:chExt cx="585893" cy="568803"/>
          </a:xfrm>
        </p:grpSpPr>
        <p:sp>
          <p:nvSpPr>
            <p:cNvPr id="2310" name="Google Shape;2310;p73"/>
            <p:cNvSpPr/>
            <p:nvPr/>
          </p:nvSpPr>
          <p:spPr>
            <a:xfrm>
              <a:off x="5072937" y="3816410"/>
              <a:ext cx="325521" cy="329889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3"/>
            <p:cNvSpPr/>
            <p:nvPr/>
          </p:nvSpPr>
          <p:spPr>
            <a:xfrm>
              <a:off x="5305677" y="4040227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3"/>
            <p:cNvSpPr/>
            <p:nvPr/>
          </p:nvSpPr>
          <p:spPr>
            <a:xfrm>
              <a:off x="5398452" y="3735302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3" name="Google Shape;2313;p73"/>
          <p:cNvSpPr/>
          <p:nvPr/>
        </p:nvSpPr>
        <p:spPr>
          <a:xfrm rot="-1405052">
            <a:off x="444090" y="3582037"/>
            <a:ext cx="352519" cy="354578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4" name="Google Shape;2314;p73"/>
          <p:cNvSpPr/>
          <p:nvPr/>
        </p:nvSpPr>
        <p:spPr>
          <a:xfrm>
            <a:off x="6425273" y="4439272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2315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316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75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8" name="Google Shape;2318;p7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19" name="Google Shape;2319;p75"/>
          <p:cNvSpPr txBox="1"/>
          <p:nvPr>
            <p:ph idx="1" type="subTitle"/>
          </p:nvPr>
        </p:nvSpPr>
        <p:spPr>
          <a:xfrm>
            <a:off x="720000" y="3213938"/>
            <a:ext cx="239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20" name="Google Shape;2320;p75"/>
          <p:cNvSpPr txBox="1"/>
          <p:nvPr>
            <p:ph hasCustomPrompt="1" idx="2" type="title"/>
          </p:nvPr>
        </p:nvSpPr>
        <p:spPr>
          <a:xfrm>
            <a:off x="1495050" y="1991575"/>
            <a:ext cx="8400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21" name="Google Shape;2321;p75"/>
          <p:cNvSpPr txBox="1"/>
          <p:nvPr>
            <p:ph idx="3" type="subTitle"/>
          </p:nvPr>
        </p:nvSpPr>
        <p:spPr>
          <a:xfrm>
            <a:off x="720000" y="2924938"/>
            <a:ext cx="23901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22" name="Google Shape;2322;p75"/>
          <p:cNvSpPr txBox="1"/>
          <p:nvPr>
            <p:ph idx="4" type="subTitle"/>
          </p:nvPr>
        </p:nvSpPr>
        <p:spPr>
          <a:xfrm>
            <a:off x="3380263" y="3213938"/>
            <a:ext cx="239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23" name="Google Shape;2323;p75"/>
          <p:cNvSpPr txBox="1"/>
          <p:nvPr>
            <p:ph hasCustomPrompt="1" idx="5" type="title"/>
          </p:nvPr>
        </p:nvSpPr>
        <p:spPr>
          <a:xfrm>
            <a:off x="4155313" y="1991575"/>
            <a:ext cx="8400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24" name="Google Shape;2324;p75"/>
          <p:cNvSpPr txBox="1"/>
          <p:nvPr>
            <p:ph idx="6" type="subTitle"/>
          </p:nvPr>
        </p:nvSpPr>
        <p:spPr>
          <a:xfrm>
            <a:off x="3380263" y="2924938"/>
            <a:ext cx="23901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25" name="Google Shape;2325;p75"/>
          <p:cNvSpPr txBox="1"/>
          <p:nvPr>
            <p:ph idx="7" type="subTitle"/>
          </p:nvPr>
        </p:nvSpPr>
        <p:spPr>
          <a:xfrm>
            <a:off x="6040525" y="3213938"/>
            <a:ext cx="239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26" name="Google Shape;2326;p75"/>
          <p:cNvSpPr txBox="1"/>
          <p:nvPr>
            <p:ph hasCustomPrompt="1" idx="8" type="title"/>
          </p:nvPr>
        </p:nvSpPr>
        <p:spPr>
          <a:xfrm>
            <a:off x="6815575" y="1991575"/>
            <a:ext cx="8400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27" name="Google Shape;2327;p75"/>
          <p:cNvSpPr txBox="1"/>
          <p:nvPr>
            <p:ph idx="9" type="subTitle"/>
          </p:nvPr>
        </p:nvSpPr>
        <p:spPr>
          <a:xfrm>
            <a:off x="6040525" y="2924938"/>
            <a:ext cx="23901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28" name="Google Shape;2328;p75"/>
          <p:cNvSpPr/>
          <p:nvPr/>
        </p:nvSpPr>
        <p:spPr>
          <a:xfrm>
            <a:off x="378521" y="4293722"/>
            <a:ext cx="464398" cy="470181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9" name="Google Shape;2329;p75"/>
          <p:cNvSpPr/>
          <p:nvPr/>
        </p:nvSpPr>
        <p:spPr>
          <a:xfrm flipH="1">
            <a:off x="8198573" y="3906055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0" name="Google Shape;2330;p75"/>
          <p:cNvSpPr/>
          <p:nvPr/>
        </p:nvSpPr>
        <p:spPr>
          <a:xfrm>
            <a:off x="8535249" y="566435"/>
            <a:ext cx="325521" cy="329889"/>
          </a:xfrm>
          <a:custGeom>
            <a:rect b="b" l="l" r="r" t="t"/>
            <a:pathLst>
              <a:path extrusionOk="0" h="3166" w="3124">
                <a:moveTo>
                  <a:pt x="1537" y="1"/>
                </a:moveTo>
                <a:cubicBezTo>
                  <a:pt x="1536" y="1"/>
                  <a:pt x="1536" y="1"/>
                  <a:pt x="1535" y="1"/>
                </a:cubicBezTo>
                <a:cubicBezTo>
                  <a:pt x="1385" y="12"/>
                  <a:pt x="1251" y="1135"/>
                  <a:pt x="1181" y="1208"/>
                </a:cubicBezTo>
                <a:cubicBezTo>
                  <a:pt x="1039" y="1358"/>
                  <a:pt x="1" y="1462"/>
                  <a:pt x="9" y="1608"/>
                </a:cubicBezTo>
                <a:cubicBezTo>
                  <a:pt x="16" y="1750"/>
                  <a:pt x="1039" y="1820"/>
                  <a:pt x="1181" y="1958"/>
                </a:cubicBezTo>
                <a:cubicBezTo>
                  <a:pt x="1262" y="2035"/>
                  <a:pt x="1430" y="3165"/>
                  <a:pt x="1584" y="3165"/>
                </a:cubicBezTo>
                <a:cubicBezTo>
                  <a:pt x="1584" y="3165"/>
                  <a:pt x="1585" y="3165"/>
                  <a:pt x="1585" y="3165"/>
                </a:cubicBezTo>
                <a:cubicBezTo>
                  <a:pt x="1735" y="3154"/>
                  <a:pt x="1866" y="2035"/>
                  <a:pt x="1939" y="1958"/>
                </a:cubicBezTo>
                <a:cubicBezTo>
                  <a:pt x="2077" y="1812"/>
                  <a:pt x="3123" y="1704"/>
                  <a:pt x="3115" y="1558"/>
                </a:cubicBezTo>
                <a:cubicBezTo>
                  <a:pt x="3108" y="1416"/>
                  <a:pt x="2073" y="1343"/>
                  <a:pt x="1935" y="1208"/>
                </a:cubicBezTo>
                <a:cubicBezTo>
                  <a:pt x="1855" y="1128"/>
                  <a:pt x="1686" y="1"/>
                  <a:pt x="1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1" name="Google Shape;2331;p75"/>
          <p:cNvSpPr/>
          <p:nvPr/>
        </p:nvSpPr>
        <p:spPr>
          <a:xfrm rot="-1405163">
            <a:off x="8140370" y="292276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332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76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4" name="Google Shape;2334;p76"/>
          <p:cNvSpPr txBox="1"/>
          <p:nvPr>
            <p:ph type="title"/>
          </p:nvPr>
        </p:nvSpPr>
        <p:spPr>
          <a:xfrm>
            <a:off x="4070575" y="3164334"/>
            <a:ext cx="4360200" cy="4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35" name="Google Shape;2335;p76"/>
          <p:cNvSpPr txBox="1"/>
          <p:nvPr>
            <p:ph idx="1" type="subTitle"/>
          </p:nvPr>
        </p:nvSpPr>
        <p:spPr>
          <a:xfrm>
            <a:off x="2145800" y="1575350"/>
            <a:ext cx="62850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36" name="Google Shape;2336;p76"/>
          <p:cNvSpPr/>
          <p:nvPr/>
        </p:nvSpPr>
        <p:spPr>
          <a:xfrm rot="1161510">
            <a:off x="7994999" y="3926916"/>
            <a:ext cx="381944" cy="902352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7" name="Google Shape;2337;p76"/>
          <p:cNvSpPr/>
          <p:nvPr/>
        </p:nvSpPr>
        <p:spPr>
          <a:xfrm>
            <a:off x="1603623" y="458355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8" name="Google Shape;2338;p76"/>
          <p:cNvSpPr/>
          <p:nvPr/>
        </p:nvSpPr>
        <p:spPr>
          <a:xfrm>
            <a:off x="8387847" y="44040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9" name="Google Shape;2339;p76"/>
          <p:cNvSpPr/>
          <p:nvPr/>
        </p:nvSpPr>
        <p:spPr>
          <a:xfrm>
            <a:off x="436122" y="3141327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0" name="Google Shape;2340;p76"/>
          <p:cNvSpPr/>
          <p:nvPr/>
        </p:nvSpPr>
        <p:spPr>
          <a:xfrm>
            <a:off x="5473211" y="594484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34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77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3" name="Google Shape;2343;p77"/>
          <p:cNvSpPr txBox="1"/>
          <p:nvPr>
            <p:ph type="title"/>
          </p:nvPr>
        </p:nvSpPr>
        <p:spPr>
          <a:xfrm>
            <a:off x="713225" y="1512761"/>
            <a:ext cx="3771600" cy="14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44" name="Google Shape;2344;p77"/>
          <p:cNvSpPr txBox="1"/>
          <p:nvPr>
            <p:ph idx="1" type="subTitle"/>
          </p:nvPr>
        </p:nvSpPr>
        <p:spPr>
          <a:xfrm>
            <a:off x="713225" y="2992325"/>
            <a:ext cx="3771600" cy="7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45" name="Google Shape;2345;p77"/>
          <p:cNvSpPr/>
          <p:nvPr>
            <p:ph idx="2" type="pic"/>
          </p:nvPr>
        </p:nvSpPr>
        <p:spPr>
          <a:xfrm>
            <a:off x="5492825" y="934050"/>
            <a:ext cx="2521500" cy="3275400"/>
          </a:xfrm>
          <a:prstGeom prst="roundRect">
            <a:avLst>
              <a:gd fmla="val 9966" name="adj"/>
            </a:avLst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  <p:sp>
        <p:nvSpPr>
          <p:cNvPr id="2346" name="Google Shape;2346;p77"/>
          <p:cNvSpPr/>
          <p:nvPr/>
        </p:nvSpPr>
        <p:spPr>
          <a:xfrm rot="-1308808">
            <a:off x="8239798" y="453290"/>
            <a:ext cx="381949" cy="902345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7" name="Google Shape;2347;p77"/>
          <p:cNvSpPr/>
          <p:nvPr/>
        </p:nvSpPr>
        <p:spPr>
          <a:xfrm>
            <a:off x="436122" y="65885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8" name="Google Shape;2348;p77"/>
          <p:cNvSpPr/>
          <p:nvPr/>
        </p:nvSpPr>
        <p:spPr>
          <a:xfrm>
            <a:off x="4484836" y="658859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9" name="Google Shape;2349;p77"/>
          <p:cNvSpPr/>
          <p:nvPr/>
        </p:nvSpPr>
        <p:spPr>
          <a:xfrm>
            <a:off x="8324292" y="4298780"/>
            <a:ext cx="212956" cy="215543"/>
          </a:xfrm>
          <a:custGeom>
            <a:rect b="b" l="l" r="r" t="t"/>
            <a:pathLst>
              <a:path extrusionOk="0" h="2916" w="2881">
                <a:moveTo>
                  <a:pt x="1418" y="1"/>
                </a:moveTo>
                <a:cubicBezTo>
                  <a:pt x="1417" y="1"/>
                  <a:pt x="1416" y="1"/>
                  <a:pt x="1416" y="1"/>
                </a:cubicBezTo>
                <a:cubicBezTo>
                  <a:pt x="1277" y="9"/>
                  <a:pt x="1154" y="1043"/>
                  <a:pt x="1089" y="1112"/>
                </a:cubicBezTo>
                <a:cubicBezTo>
                  <a:pt x="958" y="1250"/>
                  <a:pt x="1" y="1347"/>
                  <a:pt x="8" y="1477"/>
                </a:cubicBezTo>
                <a:cubicBezTo>
                  <a:pt x="16" y="1612"/>
                  <a:pt x="954" y="1673"/>
                  <a:pt x="1089" y="1804"/>
                </a:cubicBezTo>
                <a:cubicBezTo>
                  <a:pt x="1162" y="1873"/>
                  <a:pt x="1318" y="2915"/>
                  <a:pt x="1456" y="2915"/>
                </a:cubicBezTo>
                <a:cubicBezTo>
                  <a:pt x="1457" y="2915"/>
                  <a:pt x="1457" y="2915"/>
                  <a:pt x="1458" y="2915"/>
                </a:cubicBezTo>
                <a:cubicBezTo>
                  <a:pt x="1600" y="2904"/>
                  <a:pt x="1719" y="1873"/>
                  <a:pt x="1785" y="1800"/>
                </a:cubicBezTo>
                <a:cubicBezTo>
                  <a:pt x="1912" y="1670"/>
                  <a:pt x="2881" y="1570"/>
                  <a:pt x="2869" y="1435"/>
                </a:cubicBezTo>
                <a:cubicBezTo>
                  <a:pt x="2861" y="1300"/>
                  <a:pt x="1912" y="1235"/>
                  <a:pt x="1785" y="1108"/>
                </a:cubicBezTo>
                <a:cubicBezTo>
                  <a:pt x="1708" y="1036"/>
                  <a:pt x="1556" y="1"/>
                  <a:pt x="14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350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78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2" name="Google Shape;2352;p78"/>
          <p:cNvSpPr txBox="1"/>
          <p:nvPr>
            <p:ph type="title"/>
          </p:nvPr>
        </p:nvSpPr>
        <p:spPr>
          <a:xfrm>
            <a:off x="906125" y="1616100"/>
            <a:ext cx="3387600" cy="9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53" name="Google Shape;2353;p78"/>
          <p:cNvSpPr txBox="1"/>
          <p:nvPr>
            <p:ph idx="1" type="subTitle"/>
          </p:nvPr>
        </p:nvSpPr>
        <p:spPr>
          <a:xfrm>
            <a:off x="906113" y="2722200"/>
            <a:ext cx="33876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54" name="Google Shape;2354;p78"/>
          <p:cNvSpPr/>
          <p:nvPr/>
        </p:nvSpPr>
        <p:spPr>
          <a:xfrm>
            <a:off x="616437" y="4250248"/>
            <a:ext cx="325521" cy="329889"/>
          </a:xfrm>
          <a:custGeom>
            <a:rect b="b" l="l" r="r" t="t"/>
            <a:pathLst>
              <a:path extrusionOk="0" h="3166" w="3124">
                <a:moveTo>
                  <a:pt x="1537" y="1"/>
                </a:moveTo>
                <a:cubicBezTo>
                  <a:pt x="1536" y="1"/>
                  <a:pt x="1536" y="1"/>
                  <a:pt x="1535" y="1"/>
                </a:cubicBezTo>
                <a:cubicBezTo>
                  <a:pt x="1385" y="12"/>
                  <a:pt x="1251" y="1135"/>
                  <a:pt x="1181" y="1208"/>
                </a:cubicBezTo>
                <a:cubicBezTo>
                  <a:pt x="1039" y="1358"/>
                  <a:pt x="1" y="1462"/>
                  <a:pt x="9" y="1608"/>
                </a:cubicBezTo>
                <a:cubicBezTo>
                  <a:pt x="16" y="1750"/>
                  <a:pt x="1039" y="1820"/>
                  <a:pt x="1181" y="1958"/>
                </a:cubicBezTo>
                <a:cubicBezTo>
                  <a:pt x="1262" y="2035"/>
                  <a:pt x="1430" y="3165"/>
                  <a:pt x="1584" y="3165"/>
                </a:cubicBezTo>
                <a:cubicBezTo>
                  <a:pt x="1584" y="3165"/>
                  <a:pt x="1585" y="3165"/>
                  <a:pt x="1585" y="3165"/>
                </a:cubicBezTo>
                <a:cubicBezTo>
                  <a:pt x="1735" y="3154"/>
                  <a:pt x="1866" y="2035"/>
                  <a:pt x="1939" y="1958"/>
                </a:cubicBezTo>
                <a:cubicBezTo>
                  <a:pt x="2077" y="1812"/>
                  <a:pt x="3123" y="1704"/>
                  <a:pt x="3115" y="1558"/>
                </a:cubicBezTo>
                <a:cubicBezTo>
                  <a:pt x="3108" y="1416"/>
                  <a:pt x="2073" y="1343"/>
                  <a:pt x="1935" y="1208"/>
                </a:cubicBezTo>
                <a:cubicBezTo>
                  <a:pt x="1855" y="1128"/>
                  <a:pt x="1686" y="1"/>
                  <a:pt x="1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5" name="Google Shape;2355;p78"/>
          <p:cNvSpPr/>
          <p:nvPr/>
        </p:nvSpPr>
        <p:spPr>
          <a:xfrm rot="1161481">
            <a:off x="8198482" y="3996310"/>
            <a:ext cx="309240" cy="730590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6" name="Google Shape;2356;p78"/>
          <p:cNvSpPr/>
          <p:nvPr/>
        </p:nvSpPr>
        <p:spPr>
          <a:xfrm flipH="1" rot="-1161510">
            <a:off x="799549" y="444153"/>
            <a:ext cx="381944" cy="902352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7" name="Google Shape;2357;p78"/>
          <p:cNvSpPr/>
          <p:nvPr/>
        </p:nvSpPr>
        <p:spPr>
          <a:xfrm rot="-1405163">
            <a:off x="3990020" y="4430576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8" name="Google Shape;2358;p78"/>
          <p:cNvSpPr/>
          <p:nvPr/>
        </p:nvSpPr>
        <p:spPr>
          <a:xfrm>
            <a:off x="8105348" y="436630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9" name="Google Shape;2359;p78"/>
          <p:cNvSpPr/>
          <p:nvPr/>
        </p:nvSpPr>
        <p:spPr>
          <a:xfrm rot="-1405163">
            <a:off x="4489045" y="4302576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0" name="Google Shape;2360;p78"/>
          <p:cNvSpPr/>
          <p:nvPr/>
        </p:nvSpPr>
        <p:spPr>
          <a:xfrm>
            <a:off x="7849462" y="3024635"/>
            <a:ext cx="325521" cy="329889"/>
          </a:xfrm>
          <a:custGeom>
            <a:rect b="b" l="l" r="r" t="t"/>
            <a:pathLst>
              <a:path extrusionOk="0" h="3166" w="3124">
                <a:moveTo>
                  <a:pt x="1537" y="1"/>
                </a:moveTo>
                <a:cubicBezTo>
                  <a:pt x="1536" y="1"/>
                  <a:pt x="1536" y="1"/>
                  <a:pt x="1535" y="1"/>
                </a:cubicBezTo>
                <a:cubicBezTo>
                  <a:pt x="1385" y="12"/>
                  <a:pt x="1251" y="1135"/>
                  <a:pt x="1181" y="1208"/>
                </a:cubicBezTo>
                <a:cubicBezTo>
                  <a:pt x="1039" y="1358"/>
                  <a:pt x="1" y="1462"/>
                  <a:pt x="9" y="1608"/>
                </a:cubicBezTo>
                <a:cubicBezTo>
                  <a:pt x="16" y="1750"/>
                  <a:pt x="1039" y="1820"/>
                  <a:pt x="1181" y="1958"/>
                </a:cubicBezTo>
                <a:cubicBezTo>
                  <a:pt x="1262" y="2035"/>
                  <a:pt x="1430" y="3165"/>
                  <a:pt x="1584" y="3165"/>
                </a:cubicBezTo>
                <a:cubicBezTo>
                  <a:pt x="1584" y="3165"/>
                  <a:pt x="1585" y="3165"/>
                  <a:pt x="1585" y="3165"/>
                </a:cubicBezTo>
                <a:cubicBezTo>
                  <a:pt x="1735" y="3154"/>
                  <a:pt x="1866" y="2035"/>
                  <a:pt x="1939" y="1958"/>
                </a:cubicBezTo>
                <a:cubicBezTo>
                  <a:pt x="2077" y="1812"/>
                  <a:pt x="3123" y="1704"/>
                  <a:pt x="3115" y="1558"/>
                </a:cubicBezTo>
                <a:cubicBezTo>
                  <a:pt x="3108" y="1416"/>
                  <a:pt x="2073" y="1343"/>
                  <a:pt x="1935" y="1208"/>
                </a:cubicBezTo>
                <a:cubicBezTo>
                  <a:pt x="1855" y="1128"/>
                  <a:pt x="1686" y="1"/>
                  <a:pt x="1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2">
    <p:spTree>
      <p:nvGrpSpPr>
        <p:cNvPr id="236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79"/>
          <p:cNvSpPr/>
          <p:nvPr/>
        </p:nvSpPr>
        <p:spPr>
          <a:xfrm>
            <a:off x="134100" y="145050"/>
            <a:ext cx="8875800" cy="48534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3" name="Google Shape;2363;p79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4" name="Google Shape;2364;p79"/>
          <p:cNvSpPr txBox="1"/>
          <p:nvPr>
            <p:ph type="title"/>
          </p:nvPr>
        </p:nvSpPr>
        <p:spPr>
          <a:xfrm>
            <a:off x="1741350" y="1550038"/>
            <a:ext cx="5661300" cy="12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9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65" name="Google Shape;2365;p79"/>
          <p:cNvSpPr txBox="1"/>
          <p:nvPr>
            <p:ph idx="1" type="subTitle"/>
          </p:nvPr>
        </p:nvSpPr>
        <p:spPr>
          <a:xfrm>
            <a:off x="2224900" y="2846163"/>
            <a:ext cx="4872900" cy="6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66" name="Google Shape;2366;p79"/>
          <p:cNvSpPr/>
          <p:nvPr/>
        </p:nvSpPr>
        <p:spPr>
          <a:xfrm>
            <a:off x="7582946" y="482497"/>
            <a:ext cx="464398" cy="470181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7" name="Google Shape;2367;p79"/>
          <p:cNvSpPr/>
          <p:nvPr/>
        </p:nvSpPr>
        <p:spPr>
          <a:xfrm>
            <a:off x="827198" y="3904330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8" name="Google Shape;2368;p79"/>
          <p:cNvSpPr/>
          <p:nvPr/>
        </p:nvSpPr>
        <p:spPr>
          <a:xfrm>
            <a:off x="8464265" y="3551791"/>
            <a:ext cx="342590" cy="608891"/>
          </a:xfrm>
          <a:custGeom>
            <a:rect b="b" l="l" r="r" t="t"/>
            <a:pathLst>
              <a:path extrusionOk="0" h="8524" w="4796">
                <a:moveTo>
                  <a:pt x="3641" y="1"/>
                </a:moveTo>
                <a:cubicBezTo>
                  <a:pt x="3624" y="1"/>
                  <a:pt x="3593" y="25"/>
                  <a:pt x="3550" y="74"/>
                </a:cubicBezTo>
                <a:lnTo>
                  <a:pt x="100" y="4062"/>
                </a:lnTo>
                <a:cubicBezTo>
                  <a:pt x="1" y="4177"/>
                  <a:pt x="39" y="4308"/>
                  <a:pt x="181" y="4354"/>
                </a:cubicBezTo>
                <a:lnTo>
                  <a:pt x="1773" y="4877"/>
                </a:lnTo>
                <a:cubicBezTo>
                  <a:pt x="1915" y="4915"/>
                  <a:pt x="1981" y="5077"/>
                  <a:pt x="1908" y="5204"/>
                </a:cubicBezTo>
                <a:lnTo>
                  <a:pt x="1123" y="6684"/>
                </a:lnTo>
                <a:cubicBezTo>
                  <a:pt x="1054" y="6819"/>
                  <a:pt x="996" y="6930"/>
                  <a:pt x="993" y="6938"/>
                </a:cubicBezTo>
                <a:cubicBezTo>
                  <a:pt x="993" y="6942"/>
                  <a:pt x="931" y="7065"/>
                  <a:pt x="862" y="7199"/>
                </a:cubicBezTo>
                <a:lnTo>
                  <a:pt x="243" y="8407"/>
                </a:lnTo>
                <a:cubicBezTo>
                  <a:pt x="203" y="8483"/>
                  <a:pt x="195" y="8524"/>
                  <a:pt x="215" y="8524"/>
                </a:cubicBezTo>
                <a:cubicBezTo>
                  <a:pt x="229" y="8524"/>
                  <a:pt x="260" y="8501"/>
                  <a:pt x="304" y="8453"/>
                </a:cubicBezTo>
                <a:lnTo>
                  <a:pt x="2465" y="6161"/>
                </a:lnTo>
                <a:cubicBezTo>
                  <a:pt x="2569" y="6054"/>
                  <a:pt x="2738" y="5873"/>
                  <a:pt x="2846" y="5769"/>
                </a:cubicBezTo>
                <a:lnTo>
                  <a:pt x="4688" y="3900"/>
                </a:lnTo>
                <a:cubicBezTo>
                  <a:pt x="4795" y="3793"/>
                  <a:pt x="4765" y="3666"/>
                  <a:pt x="4618" y="3623"/>
                </a:cubicBezTo>
                <a:lnTo>
                  <a:pt x="2750" y="3043"/>
                </a:lnTo>
                <a:cubicBezTo>
                  <a:pt x="2604" y="3001"/>
                  <a:pt x="2531" y="2843"/>
                  <a:pt x="2592" y="2708"/>
                </a:cubicBezTo>
                <a:cubicBezTo>
                  <a:pt x="2592" y="2708"/>
                  <a:pt x="3042" y="1601"/>
                  <a:pt x="3261" y="1059"/>
                </a:cubicBezTo>
                <a:lnTo>
                  <a:pt x="3630" y="121"/>
                </a:lnTo>
                <a:cubicBezTo>
                  <a:pt x="3661" y="42"/>
                  <a:pt x="3663" y="1"/>
                  <a:pt x="3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9" name="Google Shape;2369;p79"/>
          <p:cNvSpPr/>
          <p:nvPr/>
        </p:nvSpPr>
        <p:spPr>
          <a:xfrm>
            <a:off x="8430775" y="4439044"/>
            <a:ext cx="205797" cy="208297"/>
          </a:xfrm>
          <a:custGeom>
            <a:rect b="b" l="l" r="r" t="t"/>
            <a:pathLst>
              <a:path extrusionOk="0" h="2916" w="2881">
                <a:moveTo>
                  <a:pt x="1417" y="1"/>
                </a:moveTo>
                <a:cubicBezTo>
                  <a:pt x="1417" y="1"/>
                  <a:pt x="1416" y="1"/>
                  <a:pt x="1416" y="1"/>
                </a:cubicBezTo>
                <a:cubicBezTo>
                  <a:pt x="1277" y="8"/>
                  <a:pt x="1154" y="1047"/>
                  <a:pt x="1089" y="1112"/>
                </a:cubicBezTo>
                <a:cubicBezTo>
                  <a:pt x="958" y="1250"/>
                  <a:pt x="1" y="1346"/>
                  <a:pt x="9" y="1481"/>
                </a:cubicBezTo>
                <a:cubicBezTo>
                  <a:pt x="12" y="1612"/>
                  <a:pt x="958" y="1673"/>
                  <a:pt x="1089" y="1804"/>
                </a:cubicBezTo>
                <a:cubicBezTo>
                  <a:pt x="1162" y="1877"/>
                  <a:pt x="1319" y="2915"/>
                  <a:pt x="1457" y="2915"/>
                </a:cubicBezTo>
                <a:cubicBezTo>
                  <a:pt x="1457" y="2915"/>
                  <a:pt x="1458" y="2915"/>
                  <a:pt x="1458" y="2915"/>
                </a:cubicBezTo>
                <a:cubicBezTo>
                  <a:pt x="1600" y="2908"/>
                  <a:pt x="1720" y="1873"/>
                  <a:pt x="1785" y="1804"/>
                </a:cubicBezTo>
                <a:cubicBezTo>
                  <a:pt x="1912" y="1673"/>
                  <a:pt x="2881" y="1569"/>
                  <a:pt x="2873" y="1435"/>
                </a:cubicBezTo>
                <a:cubicBezTo>
                  <a:pt x="2865" y="1300"/>
                  <a:pt x="1916" y="1235"/>
                  <a:pt x="1785" y="1112"/>
                </a:cubicBezTo>
                <a:cubicBezTo>
                  <a:pt x="1708" y="1035"/>
                  <a:pt x="1555" y="1"/>
                  <a:pt x="14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0" name="Google Shape;2370;p79"/>
          <p:cNvSpPr/>
          <p:nvPr/>
        </p:nvSpPr>
        <p:spPr>
          <a:xfrm>
            <a:off x="544161" y="3828325"/>
            <a:ext cx="205797" cy="208226"/>
          </a:xfrm>
          <a:custGeom>
            <a:rect b="b" l="l" r="r" t="t"/>
            <a:pathLst>
              <a:path extrusionOk="0" h="2915" w="2881">
                <a:moveTo>
                  <a:pt x="1417" y="0"/>
                </a:moveTo>
                <a:cubicBezTo>
                  <a:pt x="1416" y="0"/>
                  <a:pt x="1416" y="0"/>
                  <a:pt x="1415" y="0"/>
                </a:cubicBezTo>
                <a:cubicBezTo>
                  <a:pt x="1277" y="8"/>
                  <a:pt x="1154" y="1046"/>
                  <a:pt x="1089" y="1112"/>
                </a:cubicBezTo>
                <a:cubicBezTo>
                  <a:pt x="958" y="1250"/>
                  <a:pt x="0" y="1346"/>
                  <a:pt x="8" y="1481"/>
                </a:cubicBezTo>
                <a:cubicBezTo>
                  <a:pt x="16" y="1611"/>
                  <a:pt x="958" y="1673"/>
                  <a:pt x="1092" y="1804"/>
                </a:cubicBezTo>
                <a:cubicBezTo>
                  <a:pt x="1165" y="1876"/>
                  <a:pt x="1318" y="2915"/>
                  <a:pt x="1460" y="2915"/>
                </a:cubicBezTo>
                <a:cubicBezTo>
                  <a:pt x="1460" y="2915"/>
                  <a:pt x="1461" y="2915"/>
                  <a:pt x="1462" y="2915"/>
                </a:cubicBezTo>
                <a:cubicBezTo>
                  <a:pt x="1600" y="2907"/>
                  <a:pt x="1719" y="1873"/>
                  <a:pt x="1788" y="1804"/>
                </a:cubicBezTo>
                <a:cubicBezTo>
                  <a:pt x="1915" y="1669"/>
                  <a:pt x="2880" y="1569"/>
                  <a:pt x="2873" y="1435"/>
                </a:cubicBezTo>
                <a:cubicBezTo>
                  <a:pt x="2865" y="1304"/>
                  <a:pt x="1915" y="1235"/>
                  <a:pt x="1788" y="1112"/>
                </a:cubicBezTo>
                <a:cubicBezTo>
                  <a:pt x="1712" y="1035"/>
                  <a:pt x="1559" y="0"/>
                  <a:pt x="14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1" name="Google Shape;2371;p79"/>
          <p:cNvSpPr/>
          <p:nvPr/>
        </p:nvSpPr>
        <p:spPr>
          <a:xfrm>
            <a:off x="3927874" y="4439060"/>
            <a:ext cx="325521" cy="329889"/>
          </a:xfrm>
          <a:custGeom>
            <a:rect b="b" l="l" r="r" t="t"/>
            <a:pathLst>
              <a:path extrusionOk="0" h="3166" w="3124">
                <a:moveTo>
                  <a:pt x="1537" y="1"/>
                </a:moveTo>
                <a:cubicBezTo>
                  <a:pt x="1536" y="1"/>
                  <a:pt x="1536" y="1"/>
                  <a:pt x="1535" y="1"/>
                </a:cubicBezTo>
                <a:cubicBezTo>
                  <a:pt x="1385" y="12"/>
                  <a:pt x="1251" y="1135"/>
                  <a:pt x="1181" y="1208"/>
                </a:cubicBezTo>
                <a:cubicBezTo>
                  <a:pt x="1039" y="1358"/>
                  <a:pt x="1" y="1462"/>
                  <a:pt x="9" y="1608"/>
                </a:cubicBezTo>
                <a:cubicBezTo>
                  <a:pt x="16" y="1750"/>
                  <a:pt x="1039" y="1820"/>
                  <a:pt x="1181" y="1958"/>
                </a:cubicBezTo>
                <a:cubicBezTo>
                  <a:pt x="1262" y="2035"/>
                  <a:pt x="1430" y="3165"/>
                  <a:pt x="1584" y="3165"/>
                </a:cubicBezTo>
                <a:cubicBezTo>
                  <a:pt x="1584" y="3165"/>
                  <a:pt x="1585" y="3165"/>
                  <a:pt x="1585" y="3165"/>
                </a:cubicBezTo>
                <a:cubicBezTo>
                  <a:pt x="1735" y="3154"/>
                  <a:pt x="1866" y="2035"/>
                  <a:pt x="1939" y="1958"/>
                </a:cubicBezTo>
                <a:cubicBezTo>
                  <a:pt x="2077" y="1812"/>
                  <a:pt x="3123" y="1704"/>
                  <a:pt x="3115" y="1558"/>
                </a:cubicBezTo>
                <a:cubicBezTo>
                  <a:pt x="3108" y="1416"/>
                  <a:pt x="2073" y="1343"/>
                  <a:pt x="1935" y="1208"/>
                </a:cubicBezTo>
                <a:cubicBezTo>
                  <a:pt x="1855" y="1128"/>
                  <a:pt x="1686" y="1"/>
                  <a:pt x="1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2" name="Google Shape;2372;p79"/>
          <p:cNvSpPr/>
          <p:nvPr/>
        </p:nvSpPr>
        <p:spPr>
          <a:xfrm rot="1161481">
            <a:off x="5104307" y="411135"/>
            <a:ext cx="309240" cy="730590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3" name="Google Shape;2373;p79"/>
          <p:cNvSpPr/>
          <p:nvPr/>
        </p:nvSpPr>
        <p:spPr>
          <a:xfrm rot="-1405163">
            <a:off x="4518545" y="4305126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80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6" name="Google Shape;2376;p80"/>
          <p:cNvSpPr txBox="1"/>
          <p:nvPr>
            <p:ph type="title"/>
          </p:nvPr>
        </p:nvSpPr>
        <p:spPr>
          <a:xfrm>
            <a:off x="4279188" y="1858000"/>
            <a:ext cx="365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77" name="Google Shape;2377;p80"/>
          <p:cNvSpPr txBox="1"/>
          <p:nvPr>
            <p:ph idx="1" type="subTitle"/>
          </p:nvPr>
        </p:nvSpPr>
        <p:spPr>
          <a:xfrm>
            <a:off x="4279188" y="2493803"/>
            <a:ext cx="3657000" cy="7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78" name="Google Shape;2378;p80"/>
          <p:cNvSpPr/>
          <p:nvPr/>
        </p:nvSpPr>
        <p:spPr>
          <a:xfrm rot="1161481">
            <a:off x="8168082" y="570098"/>
            <a:ext cx="309240" cy="730590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9" name="Google Shape;2379;p80"/>
          <p:cNvSpPr/>
          <p:nvPr/>
        </p:nvSpPr>
        <p:spPr>
          <a:xfrm rot="-1405052">
            <a:off x="8315815" y="4215262"/>
            <a:ext cx="352519" cy="354578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0" name="Google Shape;2380;p80"/>
          <p:cNvSpPr/>
          <p:nvPr/>
        </p:nvSpPr>
        <p:spPr>
          <a:xfrm>
            <a:off x="7093336" y="539509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1" name="Google Shape;2381;p80"/>
          <p:cNvGrpSpPr/>
          <p:nvPr/>
        </p:nvGrpSpPr>
        <p:grpSpPr>
          <a:xfrm>
            <a:off x="621912" y="539502"/>
            <a:ext cx="585893" cy="410997"/>
            <a:chOff x="5072937" y="3735302"/>
            <a:chExt cx="585893" cy="410997"/>
          </a:xfrm>
        </p:grpSpPr>
        <p:sp>
          <p:nvSpPr>
            <p:cNvPr id="2382" name="Google Shape;2382;p80"/>
            <p:cNvSpPr/>
            <p:nvPr/>
          </p:nvSpPr>
          <p:spPr>
            <a:xfrm>
              <a:off x="5072937" y="3816410"/>
              <a:ext cx="325521" cy="329889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80"/>
            <p:cNvSpPr/>
            <p:nvPr/>
          </p:nvSpPr>
          <p:spPr>
            <a:xfrm>
              <a:off x="5398452" y="3735302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4" name="Google Shape;2384;p80"/>
          <p:cNvSpPr/>
          <p:nvPr/>
        </p:nvSpPr>
        <p:spPr>
          <a:xfrm>
            <a:off x="3853523" y="428005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385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81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7" name="Google Shape;2387;p8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88" name="Google Shape;2388;p81"/>
          <p:cNvSpPr txBox="1"/>
          <p:nvPr>
            <p:ph idx="1" type="subTitle"/>
          </p:nvPr>
        </p:nvSpPr>
        <p:spPr>
          <a:xfrm>
            <a:off x="1424600" y="3780950"/>
            <a:ext cx="247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9" name="Google Shape;2389;p81"/>
          <p:cNvSpPr txBox="1"/>
          <p:nvPr>
            <p:ph idx="2" type="subTitle"/>
          </p:nvPr>
        </p:nvSpPr>
        <p:spPr>
          <a:xfrm>
            <a:off x="1424600" y="3415725"/>
            <a:ext cx="2476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90" name="Google Shape;2390;p81"/>
          <p:cNvSpPr txBox="1"/>
          <p:nvPr>
            <p:ph idx="3" type="subTitle"/>
          </p:nvPr>
        </p:nvSpPr>
        <p:spPr>
          <a:xfrm>
            <a:off x="5242900" y="3780950"/>
            <a:ext cx="247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p81"/>
          <p:cNvSpPr txBox="1"/>
          <p:nvPr>
            <p:ph idx="4" type="subTitle"/>
          </p:nvPr>
        </p:nvSpPr>
        <p:spPr>
          <a:xfrm>
            <a:off x="5242900" y="3415725"/>
            <a:ext cx="2476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92" name="Google Shape;2392;p81"/>
          <p:cNvSpPr/>
          <p:nvPr/>
        </p:nvSpPr>
        <p:spPr>
          <a:xfrm>
            <a:off x="8571797" y="440580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3" name="Google Shape;2393;p81"/>
          <p:cNvGrpSpPr/>
          <p:nvPr/>
        </p:nvGrpSpPr>
        <p:grpSpPr>
          <a:xfrm>
            <a:off x="351830" y="446974"/>
            <a:ext cx="585893" cy="568803"/>
            <a:chOff x="5072937" y="3735302"/>
            <a:chExt cx="585893" cy="568803"/>
          </a:xfrm>
        </p:grpSpPr>
        <p:sp>
          <p:nvSpPr>
            <p:cNvPr id="2394" name="Google Shape;2394;p81"/>
            <p:cNvSpPr/>
            <p:nvPr/>
          </p:nvSpPr>
          <p:spPr>
            <a:xfrm>
              <a:off x="5072937" y="3816410"/>
              <a:ext cx="325521" cy="329889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81"/>
            <p:cNvSpPr/>
            <p:nvPr/>
          </p:nvSpPr>
          <p:spPr>
            <a:xfrm>
              <a:off x="5305677" y="4040227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81"/>
            <p:cNvSpPr/>
            <p:nvPr/>
          </p:nvSpPr>
          <p:spPr>
            <a:xfrm>
              <a:off x="5398452" y="3735302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7" name="Google Shape;2397;p81"/>
          <p:cNvSpPr/>
          <p:nvPr/>
        </p:nvSpPr>
        <p:spPr>
          <a:xfrm>
            <a:off x="8143323" y="4439272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8" name="Google Shape;2398;p81"/>
          <p:cNvSpPr/>
          <p:nvPr/>
        </p:nvSpPr>
        <p:spPr>
          <a:xfrm flipH="1" rot="-212878">
            <a:off x="379385" y="3865472"/>
            <a:ext cx="381947" cy="902352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2399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82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1" name="Google Shape;2401;p82"/>
          <p:cNvSpPr txBox="1"/>
          <p:nvPr>
            <p:ph type="title"/>
          </p:nvPr>
        </p:nvSpPr>
        <p:spPr>
          <a:xfrm>
            <a:off x="720000" y="539507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02" name="Google Shape;2402;p82"/>
          <p:cNvSpPr txBox="1"/>
          <p:nvPr>
            <p:ph idx="1" type="body"/>
          </p:nvPr>
        </p:nvSpPr>
        <p:spPr>
          <a:xfrm>
            <a:off x="903788" y="1596750"/>
            <a:ext cx="3801900" cy="26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403" name="Google Shape;2403;p82"/>
          <p:cNvSpPr txBox="1"/>
          <p:nvPr>
            <p:ph idx="2" type="body"/>
          </p:nvPr>
        </p:nvSpPr>
        <p:spPr>
          <a:xfrm>
            <a:off x="4946213" y="1596750"/>
            <a:ext cx="3294000" cy="26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404" name="Google Shape;2404;p82"/>
          <p:cNvSpPr/>
          <p:nvPr/>
        </p:nvSpPr>
        <p:spPr>
          <a:xfrm>
            <a:off x="438172" y="53950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5" name="Google Shape;2405;p82"/>
          <p:cNvSpPr/>
          <p:nvPr/>
        </p:nvSpPr>
        <p:spPr>
          <a:xfrm>
            <a:off x="719997" y="32905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6" name="Google Shape;2406;p82"/>
          <p:cNvSpPr/>
          <p:nvPr/>
        </p:nvSpPr>
        <p:spPr>
          <a:xfrm rot="826611">
            <a:off x="8382171" y="372006"/>
            <a:ext cx="464397" cy="857835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7" name="Google Shape;2407;p82"/>
          <p:cNvSpPr/>
          <p:nvPr/>
        </p:nvSpPr>
        <p:spPr>
          <a:xfrm rot="-1405052">
            <a:off x="8352227" y="4288737"/>
            <a:ext cx="352519" cy="354578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8" name="Google Shape;2408;p82"/>
          <p:cNvSpPr/>
          <p:nvPr/>
        </p:nvSpPr>
        <p:spPr>
          <a:xfrm flipH="1" rot="-684464">
            <a:off x="570800" y="3894978"/>
            <a:ext cx="381939" cy="902361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2">
    <p:spTree>
      <p:nvGrpSpPr>
        <p:cNvPr id="2409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83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1" name="Google Shape;2411;p8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12" name="Google Shape;2412;p83"/>
          <p:cNvSpPr txBox="1"/>
          <p:nvPr>
            <p:ph idx="1" type="subTitle"/>
          </p:nvPr>
        </p:nvSpPr>
        <p:spPr>
          <a:xfrm>
            <a:off x="1112375" y="1543950"/>
            <a:ext cx="3001800" cy="27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3" name="Google Shape;2413;p83"/>
          <p:cNvSpPr txBox="1"/>
          <p:nvPr>
            <p:ph idx="2" type="subTitle"/>
          </p:nvPr>
        </p:nvSpPr>
        <p:spPr>
          <a:xfrm>
            <a:off x="5029825" y="1543950"/>
            <a:ext cx="3001800" cy="27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4" name="Google Shape;2414;p83"/>
          <p:cNvSpPr/>
          <p:nvPr/>
        </p:nvSpPr>
        <p:spPr>
          <a:xfrm>
            <a:off x="8453498" y="4186384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5" name="Google Shape;2415;p83"/>
          <p:cNvSpPr/>
          <p:nvPr/>
        </p:nvSpPr>
        <p:spPr>
          <a:xfrm rot="-1405163">
            <a:off x="389070" y="489951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6" name="Google Shape;2416;p83"/>
          <p:cNvSpPr/>
          <p:nvPr/>
        </p:nvSpPr>
        <p:spPr>
          <a:xfrm>
            <a:off x="452073" y="3922205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7" name="Google Shape;2417;p83"/>
          <p:cNvSpPr/>
          <p:nvPr/>
        </p:nvSpPr>
        <p:spPr>
          <a:xfrm>
            <a:off x="8423997" y="460400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8" name="Google Shape;2418;p83"/>
          <p:cNvSpPr/>
          <p:nvPr/>
        </p:nvSpPr>
        <p:spPr>
          <a:xfrm rot="295505">
            <a:off x="8385379" y="409361"/>
            <a:ext cx="309238" cy="730579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419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84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1" name="Google Shape;2421;p8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22" name="Google Shape;2422;p84"/>
          <p:cNvSpPr txBox="1"/>
          <p:nvPr>
            <p:ph idx="1" type="subTitle"/>
          </p:nvPr>
        </p:nvSpPr>
        <p:spPr>
          <a:xfrm>
            <a:off x="828950" y="3127851"/>
            <a:ext cx="2302200" cy="7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23" name="Google Shape;2423;p84"/>
          <p:cNvSpPr txBox="1"/>
          <p:nvPr>
            <p:ph idx="2" type="subTitle"/>
          </p:nvPr>
        </p:nvSpPr>
        <p:spPr>
          <a:xfrm>
            <a:off x="828950" y="2838825"/>
            <a:ext cx="2302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24" name="Google Shape;2424;p84"/>
          <p:cNvSpPr txBox="1"/>
          <p:nvPr>
            <p:ph idx="3" type="subTitle"/>
          </p:nvPr>
        </p:nvSpPr>
        <p:spPr>
          <a:xfrm>
            <a:off x="3420875" y="3127850"/>
            <a:ext cx="2302200" cy="7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25" name="Google Shape;2425;p84"/>
          <p:cNvSpPr txBox="1"/>
          <p:nvPr>
            <p:ph idx="4" type="subTitle"/>
          </p:nvPr>
        </p:nvSpPr>
        <p:spPr>
          <a:xfrm>
            <a:off x="3420875" y="2838825"/>
            <a:ext cx="2302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26" name="Google Shape;2426;p84"/>
          <p:cNvSpPr txBox="1"/>
          <p:nvPr>
            <p:ph idx="5" type="subTitle"/>
          </p:nvPr>
        </p:nvSpPr>
        <p:spPr>
          <a:xfrm>
            <a:off x="6012800" y="3127850"/>
            <a:ext cx="2302200" cy="7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27" name="Google Shape;2427;p84"/>
          <p:cNvSpPr txBox="1"/>
          <p:nvPr>
            <p:ph idx="6" type="subTitle"/>
          </p:nvPr>
        </p:nvSpPr>
        <p:spPr>
          <a:xfrm>
            <a:off x="6012800" y="2838825"/>
            <a:ext cx="2302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28" name="Google Shape;2428;p84"/>
          <p:cNvSpPr/>
          <p:nvPr/>
        </p:nvSpPr>
        <p:spPr>
          <a:xfrm rot="-1405052">
            <a:off x="8503325" y="4193962"/>
            <a:ext cx="352519" cy="354578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9" name="Google Shape;2429;p84"/>
          <p:cNvSpPr/>
          <p:nvPr/>
        </p:nvSpPr>
        <p:spPr>
          <a:xfrm>
            <a:off x="324336" y="399980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0" name="Google Shape;2430;p84"/>
          <p:cNvSpPr/>
          <p:nvPr/>
        </p:nvSpPr>
        <p:spPr>
          <a:xfrm flipH="1" rot="-603850">
            <a:off x="375217" y="3834615"/>
            <a:ext cx="362650" cy="856744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rgbClr val="F185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43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85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3" name="Google Shape;2433;p85"/>
          <p:cNvSpPr txBox="1"/>
          <p:nvPr>
            <p:ph type="title"/>
          </p:nvPr>
        </p:nvSpPr>
        <p:spPr>
          <a:xfrm>
            <a:off x="720000" y="537298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34" name="Google Shape;2434;p85"/>
          <p:cNvSpPr txBox="1"/>
          <p:nvPr>
            <p:ph idx="1" type="subTitle"/>
          </p:nvPr>
        </p:nvSpPr>
        <p:spPr>
          <a:xfrm>
            <a:off x="2102700" y="2095280"/>
            <a:ext cx="224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35" name="Google Shape;2435;p85"/>
          <p:cNvSpPr txBox="1"/>
          <p:nvPr>
            <p:ph idx="2" type="subTitle"/>
          </p:nvPr>
        </p:nvSpPr>
        <p:spPr>
          <a:xfrm>
            <a:off x="2102700" y="1806256"/>
            <a:ext cx="22434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36" name="Google Shape;2436;p85"/>
          <p:cNvSpPr txBox="1"/>
          <p:nvPr>
            <p:ph idx="3" type="subTitle"/>
          </p:nvPr>
        </p:nvSpPr>
        <p:spPr>
          <a:xfrm>
            <a:off x="2102700" y="3536956"/>
            <a:ext cx="224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37" name="Google Shape;2437;p85"/>
          <p:cNvSpPr txBox="1"/>
          <p:nvPr>
            <p:ph idx="4" type="subTitle"/>
          </p:nvPr>
        </p:nvSpPr>
        <p:spPr>
          <a:xfrm>
            <a:off x="2102700" y="3247932"/>
            <a:ext cx="22434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38" name="Google Shape;2438;p85"/>
          <p:cNvSpPr txBox="1"/>
          <p:nvPr>
            <p:ph idx="5" type="subTitle"/>
          </p:nvPr>
        </p:nvSpPr>
        <p:spPr>
          <a:xfrm>
            <a:off x="4804175" y="2095280"/>
            <a:ext cx="224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39" name="Google Shape;2439;p85"/>
          <p:cNvSpPr txBox="1"/>
          <p:nvPr>
            <p:ph idx="6" type="subTitle"/>
          </p:nvPr>
        </p:nvSpPr>
        <p:spPr>
          <a:xfrm>
            <a:off x="4804175" y="1806256"/>
            <a:ext cx="22434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40" name="Google Shape;2440;p85"/>
          <p:cNvSpPr txBox="1"/>
          <p:nvPr>
            <p:ph idx="7" type="subTitle"/>
          </p:nvPr>
        </p:nvSpPr>
        <p:spPr>
          <a:xfrm>
            <a:off x="4804175" y="3536956"/>
            <a:ext cx="224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41" name="Google Shape;2441;p85"/>
          <p:cNvSpPr txBox="1"/>
          <p:nvPr>
            <p:ph idx="8" type="subTitle"/>
          </p:nvPr>
        </p:nvSpPr>
        <p:spPr>
          <a:xfrm>
            <a:off x="4804175" y="3247933"/>
            <a:ext cx="22434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42" name="Google Shape;2442;p85"/>
          <p:cNvSpPr/>
          <p:nvPr/>
        </p:nvSpPr>
        <p:spPr>
          <a:xfrm>
            <a:off x="8460586" y="445034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3" name="Google Shape;2443;p85"/>
          <p:cNvSpPr/>
          <p:nvPr/>
        </p:nvSpPr>
        <p:spPr>
          <a:xfrm rot="826611">
            <a:off x="8391096" y="3809931"/>
            <a:ext cx="464397" cy="857835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4" name="Google Shape;2444;p85"/>
          <p:cNvSpPr/>
          <p:nvPr/>
        </p:nvSpPr>
        <p:spPr>
          <a:xfrm rot="-1405052">
            <a:off x="536965" y="4426700"/>
            <a:ext cx="352519" cy="354578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445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Google Shape;2446;p86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7" name="Google Shape;2447;p86"/>
          <p:cNvSpPr txBox="1"/>
          <p:nvPr>
            <p:ph idx="1" type="subTitle"/>
          </p:nvPr>
        </p:nvSpPr>
        <p:spPr>
          <a:xfrm>
            <a:off x="1045875" y="2289650"/>
            <a:ext cx="19287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48" name="Google Shape;2448;p86"/>
          <p:cNvSpPr txBox="1"/>
          <p:nvPr>
            <p:ph idx="2" type="subTitle"/>
          </p:nvPr>
        </p:nvSpPr>
        <p:spPr>
          <a:xfrm>
            <a:off x="1045875" y="2000625"/>
            <a:ext cx="19287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49" name="Google Shape;2449;p8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50" name="Google Shape;2450;p86"/>
          <p:cNvSpPr txBox="1"/>
          <p:nvPr>
            <p:ph idx="3" type="subTitle"/>
          </p:nvPr>
        </p:nvSpPr>
        <p:spPr>
          <a:xfrm>
            <a:off x="3607625" y="2289650"/>
            <a:ext cx="19287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51" name="Google Shape;2451;p86"/>
          <p:cNvSpPr txBox="1"/>
          <p:nvPr>
            <p:ph idx="4" type="subTitle"/>
          </p:nvPr>
        </p:nvSpPr>
        <p:spPr>
          <a:xfrm>
            <a:off x="3607625" y="2000625"/>
            <a:ext cx="19287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52" name="Google Shape;2452;p86"/>
          <p:cNvSpPr txBox="1"/>
          <p:nvPr>
            <p:ph idx="5" type="subTitle"/>
          </p:nvPr>
        </p:nvSpPr>
        <p:spPr>
          <a:xfrm>
            <a:off x="6169375" y="2289650"/>
            <a:ext cx="19287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53" name="Google Shape;2453;p86"/>
          <p:cNvSpPr txBox="1"/>
          <p:nvPr>
            <p:ph idx="6" type="subTitle"/>
          </p:nvPr>
        </p:nvSpPr>
        <p:spPr>
          <a:xfrm>
            <a:off x="6169375" y="2000625"/>
            <a:ext cx="19287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54" name="Google Shape;2454;p86"/>
          <p:cNvSpPr txBox="1"/>
          <p:nvPr>
            <p:ph idx="7" type="subTitle"/>
          </p:nvPr>
        </p:nvSpPr>
        <p:spPr>
          <a:xfrm>
            <a:off x="1045900" y="4062419"/>
            <a:ext cx="19287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p86"/>
          <p:cNvSpPr txBox="1"/>
          <p:nvPr>
            <p:ph idx="8" type="subTitle"/>
          </p:nvPr>
        </p:nvSpPr>
        <p:spPr>
          <a:xfrm>
            <a:off x="1045900" y="3773404"/>
            <a:ext cx="19287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56" name="Google Shape;2456;p86"/>
          <p:cNvSpPr txBox="1"/>
          <p:nvPr>
            <p:ph idx="9" type="subTitle"/>
          </p:nvPr>
        </p:nvSpPr>
        <p:spPr>
          <a:xfrm>
            <a:off x="3607650" y="4062419"/>
            <a:ext cx="19287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57" name="Google Shape;2457;p86"/>
          <p:cNvSpPr txBox="1"/>
          <p:nvPr>
            <p:ph idx="13" type="subTitle"/>
          </p:nvPr>
        </p:nvSpPr>
        <p:spPr>
          <a:xfrm>
            <a:off x="3607650" y="3773404"/>
            <a:ext cx="19287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58" name="Google Shape;2458;p86"/>
          <p:cNvSpPr txBox="1"/>
          <p:nvPr>
            <p:ph idx="14" type="subTitle"/>
          </p:nvPr>
        </p:nvSpPr>
        <p:spPr>
          <a:xfrm>
            <a:off x="6169400" y="4062419"/>
            <a:ext cx="19287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59" name="Google Shape;2459;p86"/>
          <p:cNvSpPr txBox="1"/>
          <p:nvPr>
            <p:ph idx="15" type="subTitle"/>
          </p:nvPr>
        </p:nvSpPr>
        <p:spPr>
          <a:xfrm>
            <a:off x="6169400" y="3773404"/>
            <a:ext cx="19287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60" name="Google Shape;2460;p86"/>
          <p:cNvSpPr/>
          <p:nvPr/>
        </p:nvSpPr>
        <p:spPr>
          <a:xfrm>
            <a:off x="302401" y="638605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1" name="Google Shape;2461;p86"/>
          <p:cNvSpPr/>
          <p:nvPr/>
        </p:nvSpPr>
        <p:spPr>
          <a:xfrm>
            <a:off x="719997" y="34130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2" name="Google Shape;2462;p86"/>
          <p:cNvSpPr/>
          <p:nvPr/>
        </p:nvSpPr>
        <p:spPr>
          <a:xfrm rot="576130">
            <a:off x="8330384" y="3965322"/>
            <a:ext cx="309235" cy="730598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3" name="Google Shape;2463;p86"/>
          <p:cNvGrpSpPr/>
          <p:nvPr/>
        </p:nvGrpSpPr>
        <p:grpSpPr>
          <a:xfrm rot="126197">
            <a:off x="412887" y="4291101"/>
            <a:ext cx="376237" cy="392036"/>
            <a:chOff x="4847525" y="708375"/>
            <a:chExt cx="376247" cy="392047"/>
          </a:xfrm>
        </p:grpSpPr>
        <p:sp>
          <p:nvSpPr>
            <p:cNvPr id="2464" name="Google Shape;2464;p86"/>
            <p:cNvSpPr/>
            <p:nvPr/>
          </p:nvSpPr>
          <p:spPr>
            <a:xfrm>
              <a:off x="4847525" y="708375"/>
              <a:ext cx="376247" cy="392047"/>
            </a:xfrm>
            <a:custGeom>
              <a:rect b="b" l="l" r="r" t="t"/>
              <a:pathLst>
                <a:path extrusionOk="0" h="4665" w="4477">
                  <a:moveTo>
                    <a:pt x="1689" y="4511"/>
                  </a:moveTo>
                  <a:cubicBezTo>
                    <a:pt x="1708" y="4638"/>
                    <a:pt x="1800" y="4665"/>
                    <a:pt x="1885" y="4569"/>
                  </a:cubicBezTo>
                  <a:lnTo>
                    <a:pt x="2708" y="3677"/>
                  </a:lnTo>
                  <a:cubicBezTo>
                    <a:pt x="2811" y="3573"/>
                    <a:pt x="2954" y="3523"/>
                    <a:pt x="3096" y="3535"/>
                  </a:cubicBezTo>
                  <a:lnTo>
                    <a:pt x="4299" y="3708"/>
                  </a:lnTo>
                  <a:cubicBezTo>
                    <a:pt x="4426" y="3723"/>
                    <a:pt x="4476" y="3646"/>
                    <a:pt x="4415" y="3535"/>
                  </a:cubicBezTo>
                  <a:lnTo>
                    <a:pt x="3819" y="2477"/>
                  </a:lnTo>
                  <a:cubicBezTo>
                    <a:pt x="3753" y="2346"/>
                    <a:pt x="3750" y="2196"/>
                    <a:pt x="3807" y="2066"/>
                  </a:cubicBezTo>
                  <a:lnTo>
                    <a:pt x="4338" y="974"/>
                  </a:lnTo>
                  <a:cubicBezTo>
                    <a:pt x="4395" y="858"/>
                    <a:pt x="4338" y="785"/>
                    <a:pt x="4211" y="812"/>
                  </a:cubicBezTo>
                  <a:lnTo>
                    <a:pt x="3023" y="1051"/>
                  </a:lnTo>
                  <a:cubicBezTo>
                    <a:pt x="2881" y="1070"/>
                    <a:pt x="2734" y="1028"/>
                    <a:pt x="2627" y="935"/>
                  </a:cubicBezTo>
                  <a:lnTo>
                    <a:pt x="1754" y="93"/>
                  </a:lnTo>
                  <a:cubicBezTo>
                    <a:pt x="1662" y="1"/>
                    <a:pt x="1573" y="32"/>
                    <a:pt x="1562" y="162"/>
                  </a:cubicBezTo>
                  <a:lnTo>
                    <a:pt x="1419" y="1366"/>
                  </a:lnTo>
                  <a:cubicBezTo>
                    <a:pt x="1396" y="1508"/>
                    <a:pt x="1312" y="1631"/>
                    <a:pt x="1189" y="1708"/>
                  </a:cubicBezTo>
                  <a:lnTo>
                    <a:pt x="116" y="2277"/>
                  </a:lnTo>
                  <a:cubicBezTo>
                    <a:pt x="1" y="2335"/>
                    <a:pt x="4" y="2427"/>
                    <a:pt x="124" y="2481"/>
                  </a:cubicBezTo>
                  <a:lnTo>
                    <a:pt x="1223" y="2989"/>
                  </a:lnTo>
                  <a:cubicBezTo>
                    <a:pt x="1354" y="3054"/>
                    <a:pt x="1446" y="3173"/>
                    <a:pt x="1477" y="3315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762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65" name="Google Shape;2465;p86"/>
            <p:cNvGrpSpPr/>
            <p:nvPr/>
          </p:nvGrpSpPr>
          <p:grpSpPr>
            <a:xfrm>
              <a:off x="4847525" y="708375"/>
              <a:ext cx="376247" cy="392047"/>
              <a:chOff x="4471275" y="627875"/>
              <a:chExt cx="376247" cy="392047"/>
            </a:xfrm>
          </p:grpSpPr>
          <p:sp>
            <p:nvSpPr>
              <p:cNvPr id="2466" name="Google Shape;2466;p86"/>
              <p:cNvSpPr/>
              <p:nvPr/>
            </p:nvSpPr>
            <p:spPr>
              <a:xfrm>
                <a:off x="4471275" y="627875"/>
                <a:ext cx="376247" cy="392047"/>
              </a:xfrm>
              <a:custGeom>
                <a:rect b="b" l="l" r="r" t="t"/>
                <a:pathLst>
                  <a:path extrusionOk="0" h="4665" w="4477">
                    <a:moveTo>
                      <a:pt x="1689" y="4511"/>
                    </a:moveTo>
                    <a:cubicBezTo>
                      <a:pt x="1708" y="4638"/>
                      <a:pt x="1800" y="4665"/>
                      <a:pt x="1885" y="4569"/>
                    </a:cubicBezTo>
                    <a:lnTo>
                      <a:pt x="2708" y="3677"/>
                    </a:lnTo>
                    <a:cubicBezTo>
                      <a:pt x="2811" y="3573"/>
                      <a:pt x="2954" y="3523"/>
                      <a:pt x="3096" y="3535"/>
                    </a:cubicBezTo>
                    <a:lnTo>
                      <a:pt x="4299" y="3708"/>
                    </a:lnTo>
                    <a:cubicBezTo>
                      <a:pt x="4426" y="3723"/>
                      <a:pt x="4476" y="3646"/>
                      <a:pt x="4415" y="3535"/>
                    </a:cubicBezTo>
                    <a:lnTo>
                      <a:pt x="3819" y="2477"/>
                    </a:lnTo>
                    <a:cubicBezTo>
                      <a:pt x="3753" y="2346"/>
                      <a:pt x="3750" y="2196"/>
                      <a:pt x="3807" y="2066"/>
                    </a:cubicBezTo>
                    <a:lnTo>
                      <a:pt x="4338" y="974"/>
                    </a:lnTo>
                    <a:cubicBezTo>
                      <a:pt x="4395" y="858"/>
                      <a:pt x="4338" y="785"/>
                      <a:pt x="4211" y="812"/>
                    </a:cubicBezTo>
                    <a:lnTo>
                      <a:pt x="3023" y="1051"/>
                    </a:lnTo>
                    <a:cubicBezTo>
                      <a:pt x="2881" y="1070"/>
                      <a:pt x="2734" y="1028"/>
                      <a:pt x="2627" y="935"/>
                    </a:cubicBezTo>
                    <a:lnTo>
                      <a:pt x="1754" y="93"/>
                    </a:lnTo>
                    <a:cubicBezTo>
                      <a:pt x="1662" y="1"/>
                      <a:pt x="1573" y="32"/>
                      <a:pt x="1562" y="162"/>
                    </a:cubicBezTo>
                    <a:lnTo>
                      <a:pt x="1419" y="1366"/>
                    </a:lnTo>
                    <a:cubicBezTo>
                      <a:pt x="1396" y="1508"/>
                      <a:pt x="1312" y="1631"/>
                      <a:pt x="1189" y="1708"/>
                    </a:cubicBezTo>
                    <a:lnTo>
                      <a:pt x="116" y="2277"/>
                    </a:lnTo>
                    <a:cubicBezTo>
                      <a:pt x="1" y="2335"/>
                      <a:pt x="4" y="2427"/>
                      <a:pt x="124" y="2481"/>
                    </a:cubicBezTo>
                    <a:lnTo>
                      <a:pt x="1223" y="2989"/>
                    </a:lnTo>
                    <a:cubicBezTo>
                      <a:pt x="1354" y="3054"/>
                      <a:pt x="1446" y="3173"/>
                      <a:pt x="1477" y="33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7" name="Google Shape;2467;p86"/>
              <p:cNvSpPr/>
              <p:nvPr/>
            </p:nvSpPr>
            <p:spPr>
              <a:xfrm>
                <a:off x="4608934" y="708386"/>
                <a:ext cx="88662" cy="156567"/>
              </a:xfrm>
              <a:custGeom>
                <a:rect b="b" l="l" r="r" t="t"/>
                <a:pathLst>
                  <a:path extrusionOk="0" h="1863" w="1055">
                    <a:moveTo>
                      <a:pt x="347" y="0"/>
                    </a:moveTo>
                    <a:cubicBezTo>
                      <a:pt x="116" y="0"/>
                      <a:pt x="1" y="277"/>
                      <a:pt x="166" y="439"/>
                    </a:cubicBezTo>
                    <a:cubicBezTo>
                      <a:pt x="218" y="491"/>
                      <a:pt x="282" y="514"/>
                      <a:pt x="345" y="514"/>
                    </a:cubicBezTo>
                    <a:cubicBezTo>
                      <a:pt x="477" y="514"/>
                      <a:pt x="604" y="412"/>
                      <a:pt x="604" y="258"/>
                    </a:cubicBezTo>
                    <a:cubicBezTo>
                      <a:pt x="604" y="116"/>
                      <a:pt x="489" y="0"/>
                      <a:pt x="347" y="0"/>
                    </a:cubicBezTo>
                    <a:close/>
                    <a:moveTo>
                      <a:pt x="797" y="1346"/>
                    </a:moveTo>
                    <a:cubicBezTo>
                      <a:pt x="566" y="1346"/>
                      <a:pt x="450" y="1623"/>
                      <a:pt x="612" y="1784"/>
                    </a:cubicBezTo>
                    <a:cubicBezTo>
                      <a:pt x="666" y="1838"/>
                      <a:pt x="732" y="1862"/>
                      <a:pt x="796" y="1862"/>
                    </a:cubicBezTo>
                    <a:cubicBezTo>
                      <a:pt x="928" y="1862"/>
                      <a:pt x="1054" y="1759"/>
                      <a:pt x="1054" y="1604"/>
                    </a:cubicBezTo>
                    <a:cubicBezTo>
                      <a:pt x="1054" y="1461"/>
                      <a:pt x="939" y="1346"/>
                      <a:pt x="797" y="13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2468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87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0" name="Google Shape;2470;p87"/>
          <p:cNvSpPr/>
          <p:nvPr/>
        </p:nvSpPr>
        <p:spPr>
          <a:xfrm flipH="1" rot="-329581">
            <a:off x="8534897" y="366074"/>
            <a:ext cx="309246" cy="730597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1" name="Google Shape;2471;p87"/>
          <p:cNvGrpSpPr/>
          <p:nvPr/>
        </p:nvGrpSpPr>
        <p:grpSpPr>
          <a:xfrm flipH="1">
            <a:off x="336817" y="330649"/>
            <a:ext cx="353153" cy="568803"/>
            <a:chOff x="5305677" y="3735302"/>
            <a:chExt cx="353153" cy="568803"/>
          </a:xfrm>
        </p:grpSpPr>
        <p:sp>
          <p:nvSpPr>
            <p:cNvPr id="2472" name="Google Shape;2472;p87"/>
            <p:cNvSpPr/>
            <p:nvPr/>
          </p:nvSpPr>
          <p:spPr>
            <a:xfrm>
              <a:off x="5305677" y="4040227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87"/>
            <p:cNvSpPr/>
            <p:nvPr/>
          </p:nvSpPr>
          <p:spPr>
            <a:xfrm>
              <a:off x="5398452" y="3735302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4" name="Google Shape;2474;p87"/>
          <p:cNvSpPr/>
          <p:nvPr/>
        </p:nvSpPr>
        <p:spPr>
          <a:xfrm flipH="1" rot="1405163">
            <a:off x="8546727" y="4460351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5" name="Google Shape;2475;p87"/>
          <p:cNvSpPr/>
          <p:nvPr/>
        </p:nvSpPr>
        <p:spPr>
          <a:xfrm rot="825353">
            <a:off x="276636" y="3921010"/>
            <a:ext cx="464392" cy="857826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6" name="Google Shape;2476;p8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2477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88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9" name="Google Shape;2479;p88"/>
          <p:cNvSpPr/>
          <p:nvPr/>
        </p:nvSpPr>
        <p:spPr>
          <a:xfrm flipH="1" rot="-329581">
            <a:off x="409956" y="836374"/>
            <a:ext cx="309246" cy="730597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0" name="Google Shape;2480;p88"/>
          <p:cNvSpPr/>
          <p:nvPr/>
        </p:nvSpPr>
        <p:spPr>
          <a:xfrm flipH="1">
            <a:off x="413017" y="330649"/>
            <a:ext cx="260378" cy="263878"/>
          </a:xfrm>
          <a:custGeom>
            <a:rect b="b" l="l" r="r" t="t"/>
            <a:pathLst>
              <a:path extrusionOk="0" h="3166" w="3124">
                <a:moveTo>
                  <a:pt x="1537" y="1"/>
                </a:moveTo>
                <a:cubicBezTo>
                  <a:pt x="1536" y="1"/>
                  <a:pt x="1536" y="1"/>
                  <a:pt x="1535" y="1"/>
                </a:cubicBezTo>
                <a:cubicBezTo>
                  <a:pt x="1385" y="12"/>
                  <a:pt x="1251" y="1135"/>
                  <a:pt x="1181" y="1208"/>
                </a:cubicBezTo>
                <a:cubicBezTo>
                  <a:pt x="1039" y="1358"/>
                  <a:pt x="1" y="1462"/>
                  <a:pt x="9" y="1608"/>
                </a:cubicBezTo>
                <a:cubicBezTo>
                  <a:pt x="16" y="1750"/>
                  <a:pt x="1039" y="1820"/>
                  <a:pt x="1181" y="1958"/>
                </a:cubicBezTo>
                <a:cubicBezTo>
                  <a:pt x="1262" y="2035"/>
                  <a:pt x="1430" y="3165"/>
                  <a:pt x="1584" y="3165"/>
                </a:cubicBezTo>
                <a:cubicBezTo>
                  <a:pt x="1584" y="3165"/>
                  <a:pt x="1585" y="3165"/>
                  <a:pt x="1585" y="3165"/>
                </a:cubicBezTo>
                <a:cubicBezTo>
                  <a:pt x="1735" y="3154"/>
                  <a:pt x="1866" y="2035"/>
                  <a:pt x="1939" y="1958"/>
                </a:cubicBezTo>
                <a:cubicBezTo>
                  <a:pt x="2077" y="1812"/>
                  <a:pt x="3123" y="1704"/>
                  <a:pt x="3115" y="1558"/>
                </a:cubicBezTo>
                <a:cubicBezTo>
                  <a:pt x="3108" y="1416"/>
                  <a:pt x="2073" y="1343"/>
                  <a:pt x="1935" y="1208"/>
                </a:cubicBezTo>
                <a:cubicBezTo>
                  <a:pt x="1855" y="1128"/>
                  <a:pt x="1686" y="1"/>
                  <a:pt x="1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1" name="Google Shape;2481;p88"/>
          <p:cNvSpPr/>
          <p:nvPr/>
        </p:nvSpPr>
        <p:spPr>
          <a:xfrm flipH="1" rot="1405163">
            <a:off x="382152" y="4460351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2" name="Google Shape;2482;p88"/>
          <p:cNvSpPr/>
          <p:nvPr/>
        </p:nvSpPr>
        <p:spPr>
          <a:xfrm rot="1120969">
            <a:off x="8301014" y="373562"/>
            <a:ext cx="464392" cy="857826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3" name="Google Shape;2483;p8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1_1_1">
    <p:spTree>
      <p:nvGrpSpPr>
        <p:cNvPr id="2484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89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6" name="Google Shape;2486;p89"/>
          <p:cNvSpPr/>
          <p:nvPr/>
        </p:nvSpPr>
        <p:spPr>
          <a:xfrm flipH="1" rot="-329581">
            <a:off x="371106" y="4043174"/>
            <a:ext cx="309246" cy="730597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7" name="Google Shape;2487;p89"/>
          <p:cNvSpPr/>
          <p:nvPr/>
        </p:nvSpPr>
        <p:spPr>
          <a:xfrm flipH="1">
            <a:off x="336817" y="330649"/>
            <a:ext cx="260378" cy="263878"/>
          </a:xfrm>
          <a:custGeom>
            <a:rect b="b" l="l" r="r" t="t"/>
            <a:pathLst>
              <a:path extrusionOk="0" h="3166" w="3124">
                <a:moveTo>
                  <a:pt x="1537" y="1"/>
                </a:moveTo>
                <a:cubicBezTo>
                  <a:pt x="1536" y="1"/>
                  <a:pt x="1536" y="1"/>
                  <a:pt x="1535" y="1"/>
                </a:cubicBezTo>
                <a:cubicBezTo>
                  <a:pt x="1385" y="12"/>
                  <a:pt x="1251" y="1135"/>
                  <a:pt x="1181" y="1208"/>
                </a:cubicBezTo>
                <a:cubicBezTo>
                  <a:pt x="1039" y="1358"/>
                  <a:pt x="1" y="1462"/>
                  <a:pt x="9" y="1608"/>
                </a:cubicBezTo>
                <a:cubicBezTo>
                  <a:pt x="16" y="1750"/>
                  <a:pt x="1039" y="1820"/>
                  <a:pt x="1181" y="1958"/>
                </a:cubicBezTo>
                <a:cubicBezTo>
                  <a:pt x="1262" y="2035"/>
                  <a:pt x="1430" y="3165"/>
                  <a:pt x="1584" y="3165"/>
                </a:cubicBezTo>
                <a:cubicBezTo>
                  <a:pt x="1584" y="3165"/>
                  <a:pt x="1585" y="3165"/>
                  <a:pt x="1585" y="3165"/>
                </a:cubicBezTo>
                <a:cubicBezTo>
                  <a:pt x="1735" y="3154"/>
                  <a:pt x="1866" y="2035"/>
                  <a:pt x="1939" y="1958"/>
                </a:cubicBezTo>
                <a:cubicBezTo>
                  <a:pt x="2077" y="1812"/>
                  <a:pt x="3123" y="1704"/>
                  <a:pt x="3115" y="1558"/>
                </a:cubicBezTo>
                <a:cubicBezTo>
                  <a:pt x="3108" y="1416"/>
                  <a:pt x="2073" y="1343"/>
                  <a:pt x="1935" y="1208"/>
                </a:cubicBezTo>
                <a:cubicBezTo>
                  <a:pt x="1855" y="1128"/>
                  <a:pt x="1686" y="1"/>
                  <a:pt x="1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8" name="Google Shape;2488;p89"/>
          <p:cNvSpPr/>
          <p:nvPr/>
        </p:nvSpPr>
        <p:spPr>
          <a:xfrm flipH="1" rot="1405163">
            <a:off x="457552" y="658826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9" name="Google Shape;2489;p8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90" name="Google Shape;2490;p89"/>
          <p:cNvSpPr/>
          <p:nvPr/>
        </p:nvSpPr>
        <p:spPr>
          <a:xfrm rot="576130">
            <a:off x="8482784" y="366072"/>
            <a:ext cx="309235" cy="730598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1" name="Google Shape;2491;p89"/>
          <p:cNvSpPr/>
          <p:nvPr/>
        </p:nvSpPr>
        <p:spPr>
          <a:xfrm flipH="1">
            <a:off x="8556317" y="4472061"/>
            <a:ext cx="260378" cy="263878"/>
          </a:xfrm>
          <a:custGeom>
            <a:rect b="b" l="l" r="r" t="t"/>
            <a:pathLst>
              <a:path extrusionOk="0" h="3166" w="3124">
                <a:moveTo>
                  <a:pt x="1537" y="1"/>
                </a:moveTo>
                <a:cubicBezTo>
                  <a:pt x="1536" y="1"/>
                  <a:pt x="1536" y="1"/>
                  <a:pt x="1535" y="1"/>
                </a:cubicBezTo>
                <a:cubicBezTo>
                  <a:pt x="1385" y="12"/>
                  <a:pt x="1251" y="1135"/>
                  <a:pt x="1181" y="1208"/>
                </a:cubicBezTo>
                <a:cubicBezTo>
                  <a:pt x="1039" y="1358"/>
                  <a:pt x="1" y="1462"/>
                  <a:pt x="9" y="1608"/>
                </a:cubicBezTo>
                <a:cubicBezTo>
                  <a:pt x="16" y="1750"/>
                  <a:pt x="1039" y="1820"/>
                  <a:pt x="1181" y="1958"/>
                </a:cubicBezTo>
                <a:cubicBezTo>
                  <a:pt x="1262" y="2035"/>
                  <a:pt x="1430" y="3165"/>
                  <a:pt x="1584" y="3165"/>
                </a:cubicBezTo>
                <a:cubicBezTo>
                  <a:pt x="1584" y="3165"/>
                  <a:pt x="1585" y="3165"/>
                  <a:pt x="1585" y="3165"/>
                </a:cubicBezTo>
                <a:cubicBezTo>
                  <a:pt x="1735" y="3154"/>
                  <a:pt x="1866" y="2035"/>
                  <a:pt x="1939" y="1958"/>
                </a:cubicBezTo>
                <a:cubicBezTo>
                  <a:pt x="2077" y="1812"/>
                  <a:pt x="3123" y="1704"/>
                  <a:pt x="3115" y="1558"/>
                </a:cubicBezTo>
                <a:cubicBezTo>
                  <a:pt x="3108" y="1416"/>
                  <a:pt x="2073" y="1343"/>
                  <a:pt x="1935" y="1208"/>
                </a:cubicBezTo>
                <a:cubicBezTo>
                  <a:pt x="1855" y="1128"/>
                  <a:pt x="1686" y="1"/>
                  <a:pt x="1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492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90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4" name="Google Shape;2494;p90"/>
          <p:cNvSpPr txBox="1"/>
          <p:nvPr>
            <p:ph hasCustomPrompt="1" type="title"/>
          </p:nvPr>
        </p:nvSpPr>
        <p:spPr>
          <a:xfrm>
            <a:off x="713225" y="1253500"/>
            <a:ext cx="3955800" cy="66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95" name="Google Shape;2495;p90"/>
          <p:cNvSpPr txBox="1"/>
          <p:nvPr>
            <p:ph idx="1" type="subTitle"/>
          </p:nvPr>
        </p:nvSpPr>
        <p:spPr>
          <a:xfrm>
            <a:off x="713225" y="1988875"/>
            <a:ext cx="39558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96" name="Google Shape;2496;p90"/>
          <p:cNvSpPr txBox="1"/>
          <p:nvPr>
            <p:ph hasCustomPrompt="1" idx="2" type="title"/>
          </p:nvPr>
        </p:nvSpPr>
        <p:spPr>
          <a:xfrm>
            <a:off x="713225" y="2832125"/>
            <a:ext cx="3955800" cy="66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97" name="Google Shape;2497;p90"/>
          <p:cNvSpPr txBox="1"/>
          <p:nvPr>
            <p:ph idx="3" type="subTitle"/>
          </p:nvPr>
        </p:nvSpPr>
        <p:spPr>
          <a:xfrm>
            <a:off x="713225" y="3567500"/>
            <a:ext cx="39558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98" name="Google Shape;2498;p90"/>
          <p:cNvSpPr/>
          <p:nvPr/>
        </p:nvSpPr>
        <p:spPr>
          <a:xfrm>
            <a:off x="352721" y="4250772"/>
            <a:ext cx="464398" cy="470181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9" name="Google Shape;2499;p90"/>
          <p:cNvSpPr/>
          <p:nvPr/>
        </p:nvSpPr>
        <p:spPr>
          <a:xfrm>
            <a:off x="8430775" y="4439044"/>
            <a:ext cx="205797" cy="208297"/>
          </a:xfrm>
          <a:custGeom>
            <a:rect b="b" l="l" r="r" t="t"/>
            <a:pathLst>
              <a:path extrusionOk="0" h="2916" w="2881">
                <a:moveTo>
                  <a:pt x="1417" y="1"/>
                </a:moveTo>
                <a:cubicBezTo>
                  <a:pt x="1417" y="1"/>
                  <a:pt x="1416" y="1"/>
                  <a:pt x="1416" y="1"/>
                </a:cubicBezTo>
                <a:cubicBezTo>
                  <a:pt x="1277" y="8"/>
                  <a:pt x="1154" y="1047"/>
                  <a:pt x="1089" y="1112"/>
                </a:cubicBezTo>
                <a:cubicBezTo>
                  <a:pt x="958" y="1250"/>
                  <a:pt x="1" y="1346"/>
                  <a:pt x="9" y="1481"/>
                </a:cubicBezTo>
                <a:cubicBezTo>
                  <a:pt x="12" y="1612"/>
                  <a:pt x="958" y="1673"/>
                  <a:pt x="1089" y="1804"/>
                </a:cubicBezTo>
                <a:cubicBezTo>
                  <a:pt x="1162" y="1877"/>
                  <a:pt x="1319" y="2915"/>
                  <a:pt x="1457" y="2915"/>
                </a:cubicBezTo>
                <a:cubicBezTo>
                  <a:pt x="1457" y="2915"/>
                  <a:pt x="1458" y="2915"/>
                  <a:pt x="1458" y="2915"/>
                </a:cubicBezTo>
                <a:cubicBezTo>
                  <a:pt x="1600" y="2908"/>
                  <a:pt x="1720" y="1873"/>
                  <a:pt x="1785" y="1804"/>
                </a:cubicBezTo>
                <a:cubicBezTo>
                  <a:pt x="1912" y="1673"/>
                  <a:pt x="2881" y="1569"/>
                  <a:pt x="2873" y="1435"/>
                </a:cubicBezTo>
                <a:cubicBezTo>
                  <a:pt x="2865" y="1300"/>
                  <a:pt x="1916" y="1235"/>
                  <a:pt x="1785" y="1112"/>
                </a:cubicBezTo>
                <a:cubicBezTo>
                  <a:pt x="1708" y="1035"/>
                  <a:pt x="1555" y="1"/>
                  <a:pt x="14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0" name="Google Shape;2500;p90"/>
          <p:cNvSpPr/>
          <p:nvPr/>
        </p:nvSpPr>
        <p:spPr>
          <a:xfrm rot="-1405163">
            <a:off x="1143120" y="395851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1" name="Google Shape;2501;p90"/>
          <p:cNvSpPr/>
          <p:nvPr/>
        </p:nvSpPr>
        <p:spPr>
          <a:xfrm>
            <a:off x="352723" y="347517"/>
            <a:ext cx="464396" cy="857834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2502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91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4" name="Google Shape;2504;p9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05" name="Google Shape;2505;p91"/>
          <p:cNvSpPr txBox="1"/>
          <p:nvPr>
            <p:ph idx="1" type="subTitle"/>
          </p:nvPr>
        </p:nvSpPr>
        <p:spPr>
          <a:xfrm>
            <a:off x="1000375" y="3333276"/>
            <a:ext cx="2003400" cy="9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06" name="Google Shape;2506;p91"/>
          <p:cNvSpPr txBox="1"/>
          <p:nvPr>
            <p:ph idx="2" type="subTitle"/>
          </p:nvPr>
        </p:nvSpPr>
        <p:spPr>
          <a:xfrm>
            <a:off x="1000363" y="2998775"/>
            <a:ext cx="20034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7" name="Google Shape;2507;p91"/>
          <p:cNvSpPr txBox="1"/>
          <p:nvPr>
            <p:ph idx="3" type="subTitle"/>
          </p:nvPr>
        </p:nvSpPr>
        <p:spPr>
          <a:xfrm>
            <a:off x="3581934" y="3333276"/>
            <a:ext cx="2003400" cy="9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08" name="Google Shape;2508;p91"/>
          <p:cNvSpPr txBox="1"/>
          <p:nvPr>
            <p:ph idx="4" type="subTitle"/>
          </p:nvPr>
        </p:nvSpPr>
        <p:spPr>
          <a:xfrm>
            <a:off x="3581922" y="2998775"/>
            <a:ext cx="20034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9" name="Google Shape;2509;p91"/>
          <p:cNvSpPr txBox="1"/>
          <p:nvPr>
            <p:ph idx="5" type="subTitle"/>
          </p:nvPr>
        </p:nvSpPr>
        <p:spPr>
          <a:xfrm>
            <a:off x="6173475" y="3333276"/>
            <a:ext cx="2013300" cy="9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10" name="Google Shape;2510;p91"/>
          <p:cNvSpPr txBox="1"/>
          <p:nvPr>
            <p:ph idx="6" type="subTitle"/>
          </p:nvPr>
        </p:nvSpPr>
        <p:spPr>
          <a:xfrm>
            <a:off x="6173463" y="2998775"/>
            <a:ext cx="20133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11" name="Google Shape;2511;p91"/>
          <p:cNvSpPr txBox="1"/>
          <p:nvPr>
            <p:ph hasCustomPrompt="1" idx="7" type="title"/>
          </p:nvPr>
        </p:nvSpPr>
        <p:spPr>
          <a:xfrm>
            <a:off x="1410163" y="2361000"/>
            <a:ext cx="1183800" cy="43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12" name="Google Shape;2512;p91"/>
          <p:cNvSpPr txBox="1"/>
          <p:nvPr>
            <p:ph hasCustomPrompt="1" idx="8" type="title"/>
          </p:nvPr>
        </p:nvSpPr>
        <p:spPr>
          <a:xfrm>
            <a:off x="3991722" y="2361000"/>
            <a:ext cx="1183800" cy="43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13" name="Google Shape;2513;p91"/>
          <p:cNvSpPr txBox="1"/>
          <p:nvPr>
            <p:ph hasCustomPrompt="1" idx="9" type="title"/>
          </p:nvPr>
        </p:nvSpPr>
        <p:spPr>
          <a:xfrm>
            <a:off x="6588213" y="2361000"/>
            <a:ext cx="1183800" cy="43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14" name="Google Shape;2514;p91"/>
          <p:cNvSpPr/>
          <p:nvPr/>
        </p:nvSpPr>
        <p:spPr>
          <a:xfrm>
            <a:off x="998697" y="33237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5" name="Google Shape;2515;p91"/>
          <p:cNvSpPr/>
          <p:nvPr/>
        </p:nvSpPr>
        <p:spPr>
          <a:xfrm rot="-1405052">
            <a:off x="354990" y="4426700"/>
            <a:ext cx="352519" cy="354578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6" name="Google Shape;2516;p91"/>
          <p:cNvSpPr/>
          <p:nvPr/>
        </p:nvSpPr>
        <p:spPr>
          <a:xfrm>
            <a:off x="8512872" y="4128352"/>
            <a:ext cx="195807" cy="198186"/>
          </a:xfrm>
          <a:custGeom>
            <a:rect b="b" l="l" r="r" t="t"/>
            <a:pathLst>
              <a:path extrusionOk="0" h="2916" w="2881">
                <a:moveTo>
                  <a:pt x="1418" y="0"/>
                </a:moveTo>
                <a:cubicBezTo>
                  <a:pt x="1417" y="0"/>
                  <a:pt x="1416" y="0"/>
                  <a:pt x="1415" y="0"/>
                </a:cubicBezTo>
                <a:cubicBezTo>
                  <a:pt x="1277" y="8"/>
                  <a:pt x="1154" y="1043"/>
                  <a:pt x="1089" y="1112"/>
                </a:cubicBezTo>
                <a:cubicBezTo>
                  <a:pt x="958" y="1246"/>
                  <a:pt x="0" y="1346"/>
                  <a:pt x="8" y="1477"/>
                </a:cubicBezTo>
                <a:cubicBezTo>
                  <a:pt x="16" y="1612"/>
                  <a:pt x="958" y="1673"/>
                  <a:pt x="1089" y="1804"/>
                </a:cubicBezTo>
                <a:cubicBezTo>
                  <a:pt x="1165" y="1873"/>
                  <a:pt x="1318" y="2915"/>
                  <a:pt x="1460" y="2915"/>
                </a:cubicBezTo>
                <a:cubicBezTo>
                  <a:pt x="1460" y="2915"/>
                  <a:pt x="1461" y="2915"/>
                  <a:pt x="1461" y="2915"/>
                </a:cubicBezTo>
                <a:cubicBezTo>
                  <a:pt x="1600" y="2904"/>
                  <a:pt x="1719" y="1873"/>
                  <a:pt x="1788" y="1800"/>
                </a:cubicBezTo>
                <a:cubicBezTo>
                  <a:pt x="1915" y="1669"/>
                  <a:pt x="2880" y="1565"/>
                  <a:pt x="2873" y="1435"/>
                </a:cubicBezTo>
                <a:cubicBezTo>
                  <a:pt x="2865" y="1300"/>
                  <a:pt x="1915" y="1235"/>
                  <a:pt x="1784" y="1108"/>
                </a:cubicBezTo>
                <a:cubicBezTo>
                  <a:pt x="1712" y="1035"/>
                  <a:pt x="1559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517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p92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9" name="Google Shape;2519;p92"/>
          <p:cNvSpPr txBox="1"/>
          <p:nvPr>
            <p:ph type="title"/>
          </p:nvPr>
        </p:nvSpPr>
        <p:spPr>
          <a:xfrm>
            <a:off x="2347950" y="539510"/>
            <a:ext cx="4448100" cy="9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67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20" name="Google Shape;2520;p92"/>
          <p:cNvSpPr txBox="1"/>
          <p:nvPr>
            <p:ph idx="1" type="subTitle"/>
          </p:nvPr>
        </p:nvSpPr>
        <p:spPr>
          <a:xfrm>
            <a:off x="2347900" y="1568797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21" name="Google Shape;2521;p92"/>
          <p:cNvSpPr txBox="1"/>
          <p:nvPr/>
        </p:nvSpPr>
        <p:spPr>
          <a:xfrm>
            <a:off x="2099100" y="3570619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b="1"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22" name="Google Shape;2522;p92"/>
          <p:cNvSpPr/>
          <p:nvPr/>
        </p:nvSpPr>
        <p:spPr>
          <a:xfrm>
            <a:off x="7968696" y="3412193"/>
            <a:ext cx="719002" cy="1273460"/>
          </a:xfrm>
          <a:custGeom>
            <a:rect b="b" l="l" r="r" t="t"/>
            <a:pathLst>
              <a:path extrusionOk="0" h="18737" w="10579">
                <a:moveTo>
                  <a:pt x="6967" y="0"/>
                </a:moveTo>
                <a:cubicBezTo>
                  <a:pt x="6944" y="0"/>
                  <a:pt x="6906" y="35"/>
                  <a:pt x="6857" y="105"/>
                </a:cubicBezTo>
                <a:lnTo>
                  <a:pt x="116" y="9544"/>
                </a:lnTo>
                <a:cubicBezTo>
                  <a:pt x="1" y="9702"/>
                  <a:pt x="66" y="9863"/>
                  <a:pt x="255" y="9902"/>
                </a:cubicBezTo>
                <a:lnTo>
                  <a:pt x="4415" y="10729"/>
                </a:lnTo>
                <a:cubicBezTo>
                  <a:pt x="4600" y="10759"/>
                  <a:pt x="4707" y="10955"/>
                  <a:pt x="4630" y="11125"/>
                </a:cubicBezTo>
                <a:lnTo>
                  <a:pt x="1708" y="18584"/>
                </a:lnTo>
                <a:cubicBezTo>
                  <a:pt x="1670" y="18684"/>
                  <a:pt x="1666" y="18736"/>
                  <a:pt x="1690" y="18736"/>
                </a:cubicBezTo>
                <a:cubicBezTo>
                  <a:pt x="1709" y="18736"/>
                  <a:pt x="1747" y="18703"/>
                  <a:pt x="1800" y="18634"/>
                </a:cubicBezTo>
                <a:lnTo>
                  <a:pt x="10456" y="7822"/>
                </a:lnTo>
                <a:cubicBezTo>
                  <a:pt x="10579" y="7672"/>
                  <a:pt x="10525" y="7522"/>
                  <a:pt x="10333" y="7487"/>
                </a:cubicBezTo>
                <a:lnTo>
                  <a:pt x="5542" y="6603"/>
                </a:lnTo>
                <a:cubicBezTo>
                  <a:pt x="5353" y="6572"/>
                  <a:pt x="5234" y="6380"/>
                  <a:pt x="5292" y="6199"/>
                </a:cubicBezTo>
                <a:cubicBezTo>
                  <a:pt x="5292" y="6199"/>
                  <a:pt x="6038" y="3588"/>
                  <a:pt x="6361" y="2400"/>
                </a:cubicBezTo>
                <a:lnTo>
                  <a:pt x="6968" y="159"/>
                </a:lnTo>
                <a:cubicBezTo>
                  <a:pt x="6998" y="54"/>
                  <a:pt x="6995" y="0"/>
                  <a:pt x="69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3" name="Google Shape;2523;p92"/>
          <p:cNvSpPr/>
          <p:nvPr/>
        </p:nvSpPr>
        <p:spPr>
          <a:xfrm rot="1323974">
            <a:off x="868748" y="523917"/>
            <a:ext cx="381939" cy="902351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4" name="Google Shape;2524;p92"/>
          <p:cNvSpPr/>
          <p:nvPr/>
        </p:nvSpPr>
        <p:spPr>
          <a:xfrm>
            <a:off x="604673" y="4089484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525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93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7" name="Google Shape;2527;p93"/>
          <p:cNvSpPr/>
          <p:nvPr/>
        </p:nvSpPr>
        <p:spPr>
          <a:xfrm>
            <a:off x="299873" y="4089484"/>
            <a:ext cx="325417" cy="329472"/>
          </a:xfrm>
          <a:custGeom>
            <a:rect b="b" l="l" r="r" t="t"/>
            <a:pathLst>
              <a:path extrusionOk="0" h="3162" w="3123">
                <a:moveTo>
                  <a:pt x="1536" y="1"/>
                </a:moveTo>
                <a:cubicBezTo>
                  <a:pt x="1535" y="1"/>
                  <a:pt x="1535" y="1"/>
                  <a:pt x="1534" y="1"/>
                </a:cubicBezTo>
                <a:cubicBezTo>
                  <a:pt x="1384" y="9"/>
                  <a:pt x="1250" y="1135"/>
                  <a:pt x="1181" y="1208"/>
                </a:cubicBezTo>
                <a:cubicBezTo>
                  <a:pt x="1034" y="1354"/>
                  <a:pt x="0" y="1462"/>
                  <a:pt x="8" y="1604"/>
                </a:cubicBezTo>
                <a:cubicBezTo>
                  <a:pt x="16" y="1750"/>
                  <a:pt x="1038" y="1816"/>
                  <a:pt x="1181" y="1958"/>
                </a:cubicBezTo>
                <a:cubicBezTo>
                  <a:pt x="1261" y="2035"/>
                  <a:pt x="1429" y="3162"/>
                  <a:pt x="1579" y="3162"/>
                </a:cubicBezTo>
                <a:cubicBezTo>
                  <a:pt x="1579" y="3162"/>
                  <a:pt x="1580" y="3162"/>
                  <a:pt x="1580" y="3162"/>
                </a:cubicBezTo>
                <a:cubicBezTo>
                  <a:pt x="1734" y="3154"/>
                  <a:pt x="1861" y="2031"/>
                  <a:pt x="1938" y="1954"/>
                </a:cubicBezTo>
                <a:cubicBezTo>
                  <a:pt x="2073" y="1812"/>
                  <a:pt x="3122" y="1700"/>
                  <a:pt x="3115" y="1558"/>
                </a:cubicBezTo>
                <a:cubicBezTo>
                  <a:pt x="3103" y="1412"/>
                  <a:pt x="2076" y="1339"/>
                  <a:pt x="1934" y="1204"/>
                </a:cubicBezTo>
                <a:cubicBezTo>
                  <a:pt x="1854" y="1124"/>
                  <a:pt x="1685" y="1"/>
                  <a:pt x="1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8" name="Google Shape;2528;p93"/>
          <p:cNvGrpSpPr/>
          <p:nvPr/>
        </p:nvGrpSpPr>
        <p:grpSpPr>
          <a:xfrm>
            <a:off x="351830" y="446974"/>
            <a:ext cx="585893" cy="568803"/>
            <a:chOff x="5072937" y="3735302"/>
            <a:chExt cx="585893" cy="568803"/>
          </a:xfrm>
        </p:grpSpPr>
        <p:sp>
          <p:nvSpPr>
            <p:cNvPr id="2529" name="Google Shape;2529;p93"/>
            <p:cNvSpPr/>
            <p:nvPr/>
          </p:nvSpPr>
          <p:spPr>
            <a:xfrm>
              <a:off x="5072937" y="3816410"/>
              <a:ext cx="325521" cy="329889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93"/>
            <p:cNvSpPr/>
            <p:nvPr/>
          </p:nvSpPr>
          <p:spPr>
            <a:xfrm>
              <a:off x="5305677" y="4040227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93"/>
            <p:cNvSpPr/>
            <p:nvPr/>
          </p:nvSpPr>
          <p:spPr>
            <a:xfrm>
              <a:off x="5398452" y="3735302"/>
              <a:ext cx="260378" cy="263878"/>
            </a:xfrm>
            <a:custGeom>
              <a:rect b="b" l="l" r="r" t="t"/>
              <a:pathLst>
                <a:path extrusionOk="0" h="3166" w="3124">
                  <a:moveTo>
                    <a:pt x="1537" y="1"/>
                  </a:moveTo>
                  <a:cubicBezTo>
                    <a:pt x="1536" y="1"/>
                    <a:pt x="1536" y="1"/>
                    <a:pt x="1535" y="1"/>
                  </a:cubicBezTo>
                  <a:cubicBezTo>
                    <a:pt x="1385" y="12"/>
                    <a:pt x="1251" y="1135"/>
                    <a:pt x="1181" y="1208"/>
                  </a:cubicBezTo>
                  <a:cubicBezTo>
                    <a:pt x="1039" y="1358"/>
                    <a:pt x="1" y="1462"/>
                    <a:pt x="9" y="1608"/>
                  </a:cubicBezTo>
                  <a:cubicBezTo>
                    <a:pt x="16" y="1750"/>
                    <a:pt x="1039" y="1820"/>
                    <a:pt x="1181" y="1958"/>
                  </a:cubicBezTo>
                  <a:cubicBezTo>
                    <a:pt x="1262" y="2035"/>
                    <a:pt x="1430" y="3165"/>
                    <a:pt x="1584" y="3165"/>
                  </a:cubicBezTo>
                  <a:cubicBezTo>
                    <a:pt x="1584" y="3165"/>
                    <a:pt x="1585" y="3165"/>
                    <a:pt x="1585" y="3165"/>
                  </a:cubicBezTo>
                  <a:cubicBezTo>
                    <a:pt x="1735" y="3154"/>
                    <a:pt x="1866" y="2035"/>
                    <a:pt x="1939" y="1958"/>
                  </a:cubicBezTo>
                  <a:cubicBezTo>
                    <a:pt x="2077" y="1812"/>
                    <a:pt x="3123" y="1704"/>
                    <a:pt x="3115" y="1558"/>
                  </a:cubicBezTo>
                  <a:cubicBezTo>
                    <a:pt x="3108" y="1416"/>
                    <a:pt x="2073" y="1343"/>
                    <a:pt x="1935" y="1208"/>
                  </a:cubicBezTo>
                  <a:cubicBezTo>
                    <a:pt x="1855" y="1128"/>
                    <a:pt x="1686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2" name="Google Shape;2532;p93"/>
          <p:cNvSpPr/>
          <p:nvPr/>
        </p:nvSpPr>
        <p:spPr>
          <a:xfrm flipH="1" rot="-212878">
            <a:off x="8502285" y="367872"/>
            <a:ext cx="381947" cy="902352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rgbClr val="F185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3" name="Google Shape;2533;p93"/>
          <p:cNvSpPr/>
          <p:nvPr/>
        </p:nvSpPr>
        <p:spPr>
          <a:xfrm rot="826611">
            <a:off x="8391096" y="3809931"/>
            <a:ext cx="464397" cy="857835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534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Google Shape;2535;p94"/>
          <p:cNvSpPr/>
          <p:nvPr/>
        </p:nvSpPr>
        <p:spPr>
          <a:xfrm>
            <a:off x="232200" y="216450"/>
            <a:ext cx="8679600" cy="4710600"/>
          </a:xfrm>
          <a:prstGeom prst="roundRect">
            <a:avLst>
              <a:gd fmla="val 4367" name="adj"/>
            </a:avLst>
          </a:prstGeom>
          <a:solidFill>
            <a:schemeClr val="accen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6" name="Google Shape;2536;p94"/>
          <p:cNvSpPr/>
          <p:nvPr/>
        </p:nvSpPr>
        <p:spPr>
          <a:xfrm>
            <a:off x="8430775" y="4439044"/>
            <a:ext cx="205797" cy="208297"/>
          </a:xfrm>
          <a:custGeom>
            <a:rect b="b" l="l" r="r" t="t"/>
            <a:pathLst>
              <a:path extrusionOk="0" h="2916" w="2881">
                <a:moveTo>
                  <a:pt x="1417" y="1"/>
                </a:moveTo>
                <a:cubicBezTo>
                  <a:pt x="1417" y="1"/>
                  <a:pt x="1416" y="1"/>
                  <a:pt x="1416" y="1"/>
                </a:cubicBezTo>
                <a:cubicBezTo>
                  <a:pt x="1277" y="8"/>
                  <a:pt x="1154" y="1047"/>
                  <a:pt x="1089" y="1112"/>
                </a:cubicBezTo>
                <a:cubicBezTo>
                  <a:pt x="958" y="1250"/>
                  <a:pt x="1" y="1346"/>
                  <a:pt x="9" y="1481"/>
                </a:cubicBezTo>
                <a:cubicBezTo>
                  <a:pt x="12" y="1612"/>
                  <a:pt x="958" y="1673"/>
                  <a:pt x="1089" y="1804"/>
                </a:cubicBezTo>
                <a:cubicBezTo>
                  <a:pt x="1162" y="1877"/>
                  <a:pt x="1319" y="2915"/>
                  <a:pt x="1457" y="2915"/>
                </a:cubicBezTo>
                <a:cubicBezTo>
                  <a:pt x="1457" y="2915"/>
                  <a:pt x="1458" y="2915"/>
                  <a:pt x="1458" y="2915"/>
                </a:cubicBezTo>
                <a:cubicBezTo>
                  <a:pt x="1600" y="2908"/>
                  <a:pt x="1720" y="1873"/>
                  <a:pt x="1785" y="1804"/>
                </a:cubicBezTo>
                <a:cubicBezTo>
                  <a:pt x="1912" y="1673"/>
                  <a:pt x="2881" y="1569"/>
                  <a:pt x="2873" y="1435"/>
                </a:cubicBezTo>
                <a:cubicBezTo>
                  <a:pt x="2865" y="1300"/>
                  <a:pt x="1916" y="1235"/>
                  <a:pt x="1785" y="1112"/>
                </a:cubicBezTo>
                <a:cubicBezTo>
                  <a:pt x="1708" y="1035"/>
                  <a:pt x="1555" y="1"/>
                  <a:pt x="14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7" name="Google Shape;2537;p94"/>
          <p:cNvSpPr/>
          <p:nvPr/>
        </p:nvSpPr>
        <p:spPr>
          <a:xfrm rot="-1405163">
            <a:off x="1143120" y="321026"/>
            <a:ext cx="285609" cy="287292"/>
          </a:xfrm>
          <a:custGeom>
            <a:rect b="b" l="l" r="r" t="t"/>
            <a:pathLst>
              <a:path extrusionOk="0" h="1339" w="1331">
                <a:moveTo>
                  <a:pt x="655" y="0"/>
                </a:moveTo>
                <a:cubicBezTo>
                  <a:pt x="654" y="0"/>
                  <a:pt x="654" y="0"/>
                  <a:pt x="654" y="0"/>
                </a:cubicBezTo>
                <a:cubicBezTo>
                  <a:pt x="589" y="4"/>
                  <a:pt x="535" y="481"/>
                  <a:pt x="504" y="512"/>
                </a:cubicBezTo>
                <a:cubicBezTo>
                  <a:pt x="442" y="573"/>
                  <a:pt x="0" y="619"/>
                  <a:pt x="4" y="681"/>
                </a:cubicBezTo>
                <a:cubicBezTo>
                  <a:pt x="8" y="742"/>
                  <a:pt x="442" y="769"/>
                  <a:pt x="504" y="831"/>
                </a:cubicBezTo>
                <a:cubicBezTo>
                  <a:pt x="538" y="861"/>
                  <a:pt x="607" y="1338"/>
                  <a:pt x="672" y="1338"/>
                </a:cubicBezTo>
                <a:cubicBezTo>
                  <a:pt x="673" y="1338"/>
                  <a:pt x="673" y="1338"/>
                  <a:pt x="673" y="1338"/>
                </a:cubicBezTo>
                <a:cubicBezTo>
                  <a:pt x="738" y="1334"/>
                  <a:pt x="792" y="858"/>
                  <a:pt x="827" y="827"/>
                </a:cubicBezTo>
                <a:cubicBezTo>
                  <a:pt x="885" y="769"/>
                  <a:pt x="1331" y="719"/>
                  <a:pt x="1327" y="662"/>
                </a:cubicBezTo>
                <a:cubicBezTo>
                  <a:pt x="1323" y="600"/>
                  <a:pt x="885" y="569"/>
                  <a:pt x="827" y="512"/>
                </a:cubicBezTo>
                <a:cubicBezTo>
                  <a:pt x="789" y="477"/>
                  <a:pt x="720" y="0"/>
                  <a:pt x="6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8" name="Google Shape;2538;p94"/>
          <p:cNvSpPr/>
          <p:nvPr/>
        </p:nvSpPr>
        <p:spPr>
          <a:xfrm rot="564791">
            <a:off x="352720" y="347519"/>
            <a:ext cx="464391" cy="857825"/>
          </a:xfrm>
          <a:custGeom>
            <a:rect b="b" l="l" r="r" t="t"/>
            <a:pathLst>
              <a:path extrusionOk="0" h="8774" w="4750">
                <a:moveTo>
                  <a:pt x="1447" y="0"/>
                </a:moveTo>
                <a:cubicBezTo>
                  <a:pt x="1425" y="0"/>
                  <a:pt x="1425" y="41"/>
                  <a:pt x="1450" y="121"/>
                </a:cubicBezTo>
                <a:lnTo>
                  <a:pt x="1746" y="1082"/>
                </a:lnTo>
                <a:cubicBezTo>
                  <a:pt x="1919" y="1647"/>
                  <a:pt x="2285" y="2782"/>
                  <a:pt x="2285" y="2782"/>
                </a:cubicBezTo>
                <a:cubicBezTo>
                  <a:pt x="2331" y="2924"/>
                  <a:pt x="2246" y="3074"/>
                  <a:pt x="2100" y="3105"/>
                </a:cubicBezTo>
                <a:lnTo>
                  <a:pt x="189" y="3531"/>
                </a:lnTo>
                <a:cubicBezTo>
                  <a:pt x="43" y="3566"/>
                  <a:pt x="1" y="3685"/>
                  <a:pt x="97" y="3801"/>
                </a:cubicBezTo>
                <a:lnTo>
                  <a:pt x="1789" y="5815"/>
                </a:lnTo>
                <a:cubicBezTo>
                  <a:pt x="1885" y="5931"/>
                  <a:pt x="2039" y="6119"/>
                  <a:pt x="2135" y="6238"/>
                </a:cubicBezTo>
                <a:lnTo>
                  <a:pt x="4111" y="8695"/>
                </a:lnTo>
                <a:cubicBezTo>
                  <a:pt x="4152" y="8748"/>
                  <a:pt x="4181" y="8774"/>
                  <a:pt x="4195" y="8774"/>
                </a:cubicBezTo>
                <a:cubicBezTo>
                  <a:pt x="4213" y="8774"/>
                  <a:pt x="4208" y="8734"/>
                  <a:pt x="4176" y="8657"/>
                </a:cubicBezTo>
                <a:lnTo>
                  <a:pt x="3654" y="7400"/>
                </a:lnTo>
                <a:cubicBezTo>
                  <a:pt x="3592" y="7261"/>
                  <a:pt x="3542" y="7130"/>
                  <a:pt x="3542" y="7127"/>
                </a:cubicBezTo>
                <a:cubicBezTo>
                  <a:pt x="3542" y="7123"/>
                  <a:pt x="3492" y="7004"/>
                  <a:pt x="3430" y="6865"/>
                </a:cubicBezTo>
                <a:lnTo>
                  <a:pt x="2769" y="5323"/>
                </a:lnTo>
                <a:cubicBezTo>
                  <a:pt x="2704" y="5193"/>
                  <a:pt x="2785" y="5039"/>
                  <a:pt x="2927" y="5008"/>
                </a:cubicBezTo>
                <a:lnTo>
                  <a:pt x="4553" y="4620"/>
                </a:lnTo>
                <a:cubicBezTo>
                  <a:pt x="4703" y="4585"/>
                  <a:pt x="4749" y="4458"/>
                  <a:pt x="4657" y="4335"/>
                </a:cubicBezTo>
                <a:lnTo>
                  <a:pt x="1535" y="79"/>
                </a:lnTo>
                <a:cubicBezTo>
                  <a:pt x="1494" y="26"/>
                  <a:pt x="1464" y="0"/>
                  <a:pt x="1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9" name="Google Shape;2539;p94"/>
          <p:cNvSpPr/>
          <p:nvPr/>
        </p:nvSpPr>
        <p:spPr>
          <a:xfrm rot="576130">
            <a:off x="8482784" y="366072"/>
            <a:ext cx="309235" cy="730598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rgbClr val="F185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0" name="Google Shape;2540;p94"/>
          <p:cNvSpPr/>
          <p:nvPr/>
        </p:nvSpPr>
        <p:spPr>
          <a:xfrm flipH="1" rot="-329581">
            <a:off x="371106" y="4043174"/>
            <a:ext cx="309246" cy="730597"/>
          </a:xfrm>
          <a:custGeom>
            <a:rect b="b" l="l" r="r" t="t"/>
            <a:pathLst>
              <a:path extrusionOk="0" h="10232" w="4331">
                <a:moveTo>
                  <a:pt x="4330" y="2526"/>
                </a:moveTo>
                <a:cubicBezTo>
                  <a:pt x="4253" y="2692"/>
                  <a:pt x="4192" y="2822"/>
                  <a:pt x="4130" y="2949"/>
                </a:cubicBezTo>
                <a:cubicBezTo>
                  <a:pt x="3815" y="3618"/>
                  <a:pt x="3503" y="4291"/>
                  <a:pt x="3188" y="4960"/>
                </a:cubicBezTo>
                <a:cubicBezTo>
                  <a:pt x="3073" y="5206"/>
                  <a:pt x="3115" y="5306"/>
                  <a:pt x="3353" y="5360"/>
                </a:cubicBezTo>
                <a:cubicBezTo>
                  <a:pt x="3561" y="5406"/>
                  <a:pt x="3769" y="5464"/>
                  <a:pt x="4034" y="5529"/>
                </a:cubicBezTo>
                <a:lnTo>
                  <a:pt x="1292" y="10232"/>
                </a:lnTo>
                <a:lnTo>
                  <a:pt x="1239" y="10186"/>
                </a:lnTo>
                <a:cubicBezTo>
                  <a:pt x="1308" y="9936"/>
                  <a:pt x="1381" y="9686"/>
                  <a:pt x="1454" y="9440"/>
                </a:cubicBezTo>
                <a:cubicBezTo>
                  <a:pt x="1727" y="8478"/>
                  <a:pt x="2000" y="7513"/>
                  <a:pt x="2277" y="6552"/>
                </a:cubicBezTo>
                <a:cubicBezTo>
                  <a:pt x="2331" y="6360"/>
                  <a:pt x="2288" y="6268"/>
                  <a:pt x="2119" y="6225"/>
                </a:cubicBezTo>
                <a:cubicBezTo>
                  <a:pt x="1885" y="6164"/>
                  <a:pt x="1646" y="6114"/>
                  <a:pt x="1412" y="6056"/>
                </a:cubicBezTo>
                <a:cubicBezTo>
                  <a:pt x="1350" y="6044"/>
                  <a:pt x="1289" y="6018"/>
                  <a:pt x="1204" y="5991"/>
                </a:cubicBezTo>
                <a:cubicBezTo>
                  <a:pt x="1243" y="5871"/>
                  <a:pt x="1269" y="5764"/>
                  <a:pt x="1308" y="5664"/>
                </a:cubicBezTo>
                <a:cubicBezTo>
                  <a:pt x="1512" y="5118"/>
                  <a:pt x="1719" y="4576"/>
                  <a:pt x="1923" y="4030"/>
                </a:cubicBezTo>
                <a:cubicBezTo>
                  <a:pt x="2004" y="3818"/>
                  <a:pt x="1950" y="3722"/>
                  <a:pt x="1750" y="3691"/>
                </a:cubicBezTo>
                <a:cubicBezTo>
                  <a:pt x="1193" y="3603"/>
                  <a:pt x="635" y="3511"/>
                  <a:pt x="77" y="3418"/>
                </a:cubicBezTo>
                <a:cubicBezTo>
                  <a:pt x="51" y="3407"/>
                  <a:pt x="24" y="3395"/>
                  <a:pt x="1" y="3376"/>
                </a:cubicBezTo>
                <a:cubicBezTo>
                  <a:pt x="74" y="3234"/>
                  <a:pt x="143" y="3095"/>
                  <a:pt x="216" y="2965"/>
                </a:cubicBezTo>
                <a:cubicBezTo>
                  <a:pt x="716" y="2034"/>
                  <a:pt x="1219" y="1104"/>
                  <a:pt x="1719" y="169"/>
                </a:cubicBezTo>
                <a:cubicBezTo>
                  <a:pt x="1785" y="42"/>
                  <a:pt x="1862" y="0"/>
                  <a:pt x="1985" y="8"/>
                </a:cubicBezTo>
                <a:cubicBezTo>
                  <a:pt x="2458" y="46"/>
                  <a:pt x="2930" y="65"/>
                  <a:pt x="3403" y="96"/>
                </a:cubicBezTo>
                <a:cubicBezTo>
                  <a:pt x="3450" y="100"/>
                  <a:pt x="3526" y="123"/>
                  <a:pt x="3530" y="150"/>
                </a:cubicBezTo>
                <a:cubicBezTo>
                  <a:pt x="3538" y="212"/>
                  <a:pt x="3530" y="273"/>
                  <a:pt x="3503" y="327"/>
                </a:cubicBezTo>
                <a:cubicBezTo>
                  <a:pt x="3277" y="858"/>
                  <a:pt x="3050" y="1384"/>
                  <a:pt x="2823" y="1919"/>
                </a:cubicBezTo>
                <a:cubicBezTo>
                  <a:pt x="2727" y="2142"/>
                  <a:pt x="2757" y="2219"/>
                  <a:pt x="2965" y="2261"/>
                </a:cubicBezTo>
                <a:cubicBezTo>
                  <a:pt x="3361" y="2342"/>
                  <a:pt x="3753" y="2415"/>
                  <a:pt x="4149" y="2488"/>
                </a:cubicBezTo>
                <a:cubicBezTo>
                  <a:pt x="4196" y="2499"/>
                  <a:pt x="4242" y="2507"/>
                  <a:pt x="4330" y="2526"/>
                </a:cubicBezTo>
                <a:close/>
              </a:path>
            </a:pathLst>
          </a:custGeom>
          <a:solidFill>
            <a:srgbClr val="F185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BLANK_1_2"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p95"/>
          <p:cNvSpPr/>
          <p:nvPr/>
        </p:nvSpPr>
        <p:spPr>
          <a:xfrm rot="-780553">
            <a:off x="-236180" y="-66629"/>
            <a:ext cx="1206158" cy="1002640"/>
          </a:xfrm>
          <a:custGeom>
            <a:rect b="b" l="l" r="r" t="t"/>
            <a:pathLst>
              <a:path extrusionOk="0" h="40107" w="48248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3" name="Google Shape;2543;p95"/>
          <p:cNvGrpSpPr/>
          <p:nvPr/>
        </p:nvGrpSpPr>
        <p:grpSpPr>
          <a:xfrm>
            <a:off x="80700" y="476022"/>
            <a:ext cx="572406" cy="682360"/>
            <a:chOff x="80700" y="476022"/>
            <a:chExt cx="572406" cy="682360"/>
          </a:xfrm>
        </p:grpSpPr>
        <p:sp>
          <p:nvSpPr>
            <p:cNvPr id="2544" name="Google Shape;2544;p95"/>
            <p:cNvSpPr/>
            <p:nvPr/>
          </p:nvSpPr>
          <p:spPr>
            <a:xfrm>
              <a:off x="226875" y="967372"/>
              <a:ext cx="104027" cy="191010"/>
            </a:xfrm>
            <a:custGeom>
              <a:rect b="b" l="l" r="r" t="t"/>
              <a:pathLst>
                <a:path extrusionOk="0" h="5637" w="3070">
                  <a:moveTo>
                    <a:pt x="1580" y="1178"/>
                  </a:moveTo>
                  <a:cubicBezTo>
                    <a:pt x="1580" y="1238"/>
                    <a:pt x="1550" y="1269"/>
                    <a:pt x="1550" y="1299"/>
                  </a:cubicBezTo>
                  <a:cubicBezTo>
                    <a:pt x="1520" y="1390"/>
                    <a:pt x="1489" y="1481"/>
                    <a:pt x="1489" y="1572"/>
                  </a:cubicBezTo>
                  <a:lnTo>
                    <a:pt x="1489" y="1664"/>
                  </a:lnTo>
                  <a:lnTo>
                    <a:pt x="1459" y="1633"/>
                  </a:lnTo>
                  <a:lnTo>
                    <a:pt x="1459" y="1512"/>
                  </a:lnTo>
                  <a:cubicBezTo>
                    <a:pt x="1459" y="1481"/>
                    <a:pt x="1459" y="1421"/>
                    <a:pt x="1489" y="1390"/>
                  </a:cubicBezTo>
                  <a:cubicBezTo>
                    <a:pt x="1489" y="1360"/>
                    <a:pt x="1489" y="1299"/>
                    <a:pt x="1520" y="1269"/>
                  </a:cubicBezTo>
                  <a:cubicBezTo>
                    <a:pt x="1520" y="1238"/>
                    <a:pt x="1550" y="1208"/>
                    <a:pt x="1580" y="1178"/>
                  </a:cubicBezTo>
                  <a:close/>
                  <a:moveTo>
                    <a:pt x="1398" y="2028"/>
                  </a:moveTo>
                  <a:lnTo>
                    <a:pt x="1428" y="2059"/>
                  </a:lnTo>
                  <a:lnTo>
                    <a:pt x="1428" y="2150"/>
                  </a:lnTo>
                  <a:lnTo>
                    <a:pt x="1428" y="2362"/>
                  </a:lnTo>
                  <a:lnTo>
                    <a:pt x="1428" y="2454"/>
                  </a:lnTo>
                  <a:cubicBezTo>
                    <a:pt x="1428" y="2393"/>
                    <a:pt x="1398" y="2332"/>
                    <a:pt x="1368" y="2271"/>
                  </a:cubicBezTo>
                  <a:lnTo>
                    <a:pt x="1368" y="2241"/>
                  </a:lnTo>
                  <a:cubicBezTo>
                    <a:pt x="1368" y="2150"/>
                    <a:pt x="1398" y="2089"/>
                    <a:pt x="1398" y="2028"/>
                  </a:cubicBezTo>
                  <a:close/>
                  <a:moveTo>
                    <a:pt x="2279" y="3122"/>
                  </a:moveTo>
                  <a:lnTo>
                    <a:pt x="2279" y="3152"/>
                  </a:lnTo>
                  <a:cubicBezTo>
                    <a:pt x="2279" y="3244"/>
                    <a:pt x="2249" y="3365"/>
                    <a:pt x="2249" y="3456"/>
                  </a:cubicBezTo>
                  <a:cubicBezTo>
                    <a:pt x="2218" y="3578"/>
                    <a:pt x="2218" y="3639"/>
                    <a:pt x="2218" y="3699"/>
                  </a:cubicBezTo>
                  <a:cubicBezTo>
                    <a:pt x="2218" y="3669"/>
                    <a:pt x="2188" y="3608"/>
                    <a:pt x="2188" y="3578"/>
                  </a:cubicBezTo>
                  <a:lnTo>
                    <a:pt x="2188" y="3517"/>
                  </a:lnTo>
                  <a:cubicBezTo>
                    <a:pt x="2188" y="3487"/>
                    <a:pt x="2218" y="3426"/>
                    <a:pt x="2218" y="3395"/>
                  </a:cubicBezTo>
                  <a:cubicBezTo>
                    <a:pt x="2218" y="3304"/>
                    <a:pt x="2249" y="3213"/>
                    <a:pt x="2279" y="3122"/>
                  </a:cubicBezTo>
                  <a:close/>
                  <a:moveTo>
                    <a:pt x="456" y="1733"/>
                  </a:moveTo>
                  <a:lnTo>
                    <a:pt x="456" y="1733"/>
                  </a:lnTo>
                  <a:cubicBezTo>
                    <a:pt x="454" y="1821"/>
                    <a:pt x="426" y="1910"/>
                    <a:pt x="426" y="1998"/>
                  </a:cubicBezTo>
                  <a:cubicBezTo>
                    <a:pt x="395" y="2119"/>
                    <a:pt x="365" y="2271"/>
                    <a:pt x="365" y="2423"/>
                  </a:cubicBezTo>
                  <a:cubicBezTo>
                    <a:pt x="365" y="2454"/>
                    <a:pt x="365" y="2514"/>
                    <a:pt x="365" y="2545"/>
                  </a:cubicBezTo>
                  <a:cubicBezTo>
                    <a:pt x="365" y="2605"/>
                    <a:pt x="365" y="2636"/>
                    <a:pt x="365" y="2697"/>
                  </a:cubicBezTo>
                  <a:cubicBezTo>
                    <a:pt x="365" y="2727"/>
                    <a:pt x="365" y="2757"/>
                    <a:pt x="365" y="2757"/>
                  </a:cubicBezTo>
                  <a:cubicBezTo>
                    <a:pt x="365" y="2849"/>
                    <a:pt x="365" y="2940"/>
                    <a:pt x="335" y="3031"/>
                  </a:cubicBezTo>
                  <a:cubicBezTo>
                    <a:pt x="335" y="3092"/>
                    <a:pt x="335" y="3152"/>
                    <a:pt x="335" y="3213"/>
                  </a:cubicBezTo>
                  <a:cubicBezTo>
                    <a:pt x="335" y="3244"/>
                    <a:pt x="335" y="3274"/>
                    <a:pt x="335" y="3304"/>
                  </a:cubicBezTo>
                  <a:cubicBezTo>
                    <a:pt x="365" y="3335"/>
                    <a:pt x="365" y="3365"/>
                    <a:pt x="395" y="3365"/>
                  </a:cubicBezTo>
                  <a:lnTo>
                    <a:pt x="426" y="3395"/>
                  </a:lnTo>
                  <a:cubicBezTo>
                    <a:pt x="456" y="3730"/>
                    <a:pt x="517" y="4064"/>
                    <a:pt x="638" y="4368"/>
                  </a:cubicBezTo>
                  <a:lnTo>
                    <a:pt x="669" y="4459"/>
                  </a:lnTo>
                  <a:cubicBezTo>
                    <a:pt x="608" y="4368"/>
                    <a:pt x="578" y="4277"/>
                    <a:pt x="547" y="4185"/>
                  </a:cubicBezTo>
                  <a:cubicBezTo>
                    <a:pt x="487" y="4064"/>
                    <a:pt x="456" y="3942"/>
                    <a:pt x="426" y="3821"/>
                  </a:cubicBezTo>
                  <a:cubicBezTo>
                    <a:pt x="395" y="3669"/>
                    <a:pt x="365" y="3547"/>
                    <a:pt x="335" y="3426"/>
                  </a:cubicBezTo>
                  <a:cubicBezTo>
                    <a:pt x="335" y="3395"/>
                    <a:pt x="335" y="3365"/>
                    <a:pt x="304" y="3335"/>
                  </a:cubicBezTo>
                  <a:lnTo>
                    <a:pt x="304" y="3213"/>
                  </a:lnTo>
                  <a:lnTo>
                    <a:pt x="304" y="2970"/>
                  </a:lnTo>
                  <a:lnTo>
                    <a:pt x="304" y="2727"/>
                  </a:lnTo>
                  <a:lnTo>
                    <a:pt x="304" y="2514"/>
                  </a:lnTo>
                  <a:cubicBezTo>
                    <a:pt x="304" y="2362"/>
                    <a:pt x="335" y="2211"/>
                    <a:pt x="365" y="2059"/>
                  </a:cubicBezTo>
                  <a:cubicBezTo>
                    <a:pt x="390" y="1959"/>
                    <a:pt x="415" y="1840"/>
                    <a:pt x="456" y="1733"/>
                  </a:cubicBezTo>
                  <a:close/>
                  <a:moveTo>
                    <a:pt x="912" y="3517"/>
                  </a:moveTo>
                  <a:lnTo>
                    <a:pt x="912" y="3578"/>
                  </a:lnTo>
                  <a:cubicBezTo>
                    <a:pt x="942" y="3669"/>
                    <a:pt x="1003" y="3760"/>
                    <a:pt x="1064" y="3851"/>
                  </a:cubicBezTo>
                  <a:lnTo>
                    <a:pt x="1125" y="3882"/>
                  </a:lnTo>
                  <a:lnTo>
                    <a:pt x="1125" y="4064"/>
                  </a:lnTo>
                  <a:lnTo>
                    <a:pt x="1125" y="4155"/>
                  </a:lnTo>
                  <a:lnTo>
                    <a:pt x="1125" y="4277"/>
                  </a:lnTo>
                  <a:cubicBezTo>
                    <a:pt x="1125" y="4307"/>
                    <a:pt x="1094" y="4398"/>
                    <a:pt x="1064" y="4459"/>
                  </a:cubicBezTo>
                  <a:cubicBezTo>
                    <a:pt x="1033" y="4337"/>
                    <a:pt x="973" y="4185"/>
                    <a:pt x="942" y="4064"/>
                  </a:cubicBezTo>
                  <a:cubicBezTo>
                    <a:pt x="912" y="3882"/>
                    <a:pt x="882" y="3699"/>
                    <a:pt x="912" y="3517"/>
                  </a:cubicBezTo>
                  <a:close/>
                  <a:moveTo>
                    <a:pt x="1823" y="4216"/>
                  </a:moveTo>
                  <a:lnTo>
                    <a:pt x="1823" y="4246"/>
                  </a:lnTo>
                  <a:lnTo>
                    <a:pt x="1854" y="4337"/>
                  </a:lnTo>
                  <a:cubicBezTo>
                    <a:pt x="1854" y="4337"/>
                    <a:pt x="1884" y="4368"/>
                    <a:pt x="1884" y="4368"/>
                  </a:cubicBezTo>
                  <a:cubicBezTo>
                    <a:pt x="1884" y="4489"/>
                    <a:pt x="1884" y="4580"/>
                    <a:pt x="1854" y="4672"/>
                  </a:cubicBezTo>
                  <a:lnTo>
                    <a:pt x="1793" y="4884"/>
                  </a:lnTo>
                  <a:lnTo>
                    <a:pt x="1763" y="4884"/>
                  </a:lnTo>
                  <a:lnTo>
                    <a:pt x="1702" y="4854"/>
                  </a:lnTo>
                  <a:cubicBezTo>
                    <a:pt x="1672" y="4823"/>
                    <a:pt x="1672" y="4823"/>
                    <a:pt x="1641" y="4793"/>
                  </a:cubicBezTo>
                  <a:cubicBezTo>
                    <a:pt x="1672" y="4732"/>
                    <a:pt x="1702" y="4672"/>
                    <a:pt x="1702" y="4611"/>
                  </a:cubicBezTo>
                  <a:cubicBezTo>
                    <a:pt x="1763" y="4489"/>
                    <a:pt x="1793" y="4368"/>
                    <a:pt x="1823" y="4216"/>
                  </a:cubicBezTo>
                  <a:close/>
                  <a:moveTo>
                    <a:pt x="2340" y="4611"/>
                  </a:moveTo>
                  <a:lnTo>
                    <a:pt x="2340" y="4611"/>
                  </a:lnTo>
                  <a:cubicBezTo>
                    <a:pt x="2279" y="4732"/>
                    <a:pt x="2218" y="4854"/>
                    <a:pt x="2158" y="4945"/>
                  </a:cubicBezTo>
                  <a:cubicBezTo>
                    <a:pt x="2127" y="5006"/>
                    <a:pt x="2097" y="5036"/>
                    <a:pt x="2066" y="5067"/>
                  </a:cubicBezTo>
                  <a:lnTo>
                    <a:pt x="2066" y="5036"/>
                  </a:lnTo>
                  <a:lnTo>
                    <a:pt x="2097" y="4975"/>
                  </a:lnTo>
                  <a:cubicBezTo>
                    <a:pt x="2158" y="4915"/>
                    <a:pt x="2218" y="4823"/>
                    <a:pt x="2249" y="4763"/>
                  </a:cubicBezTo>
                  <a:lnTo>
                    <a:pt x="2310" y="4641"/>
                  </a:lnTo>
                  <a:lnTo>
                    <a:pt x="2340" y="4611"/>
                  </a:lnTo>
                  <a:close/>
                  <a:moveTo>
                    <a:pt x="790" y="4793"/>
                  </a:moveTo>
                  <a:lnTo>
                    <a:pt x="790" y="4793"/>
                  </a:lnTo>
                  <a:cubicBezTo>
                    <a:pt x="821" y="4854"/>
                    <a:pt x="851" y="4945"/>
                    <a:pt x="912" y="4975"/>
                  </a:cubicBezTo>
                  <a:cubicBezTo>
                    <a:pt x="1003" y="5067"/>
                    <a:pt x="1094" y="5097"/>
                    <a:pt x="1216" y="5097"/>
                  </a:cubicBezTo>
                  <a:cubicBezTo>
                    <a:pt x="1246" y="5097"/>
                    <a:pt x="1277" y="5097"/>
                    <a:pt x="1307" y="5067"/>
                  </a:cubicBezTo>
                  <a:cubicBezTo>
                    <a:pt x="1337" y="5127"/>
                    <a:pt x="1368" y="5188"/>
                    <a:pt x="1398" y="5249"/>
                  </a:cubicBezTo>
                  <a:lnTo>
                    <a:pt x="1428" y="5310"/>
                  </a:lnTo>
                  <a:cubicBezTo>
                    <a:pt x="1368" y="5279"/>
                    <a:pt x="1277" y="5279"/>
                    <a:pt x="1216" y="5249"/>
                  </a:cubicBezTo>
                  <a:cubicBezTo>
                    <a:pt x="1155" y="5218"/>
                    <a:pt x="1094" y="5188"/>
                    <a:pt x="1064" y="5188"/>
                  </a:cubicBezTo>
                  <a:cubicBezTo>
                    <a:pt x="1003" y="5127"/>
                    <a:pt x="973" y="5097"/>
                    <a:pt x="912" y="5067"/>
                  </a:cubicBezTo>
                  <a:cubicBezTo>
                    <a:pt x="882" y="5006"/>
                    <a:pt x="851" y="4975"/>
                    <a:pt x="821" y="4915"/>
                  </a:cubicBezTo>
                  <a:cubicBezTo>
                    <a:pt x="821" y="4884"/>
                    <a:pt x="790" y="4854"/>
                    <a:pt x="790" y="4793"/>
                  </a:cubicBezTo>
                  <a:close/>
                  <a:moveTo>
                    <a:pt x="1994" y="0"/>
                  </a:moveTo>
                  <a:cubicBezTo>
                    <a:pt x="1975" y="0"/>
                    <a:pt x="1960" y="8"/>
                    <a:pt x="1945" y="23"/>
                  </a:cubicBezTo>
                  <a:lnTo>
                    <a:pt x="1823" y="23"/>
                  </a:lnTo>
                  <a:lnTo>
                    <a:pt x="1763" y="53"/>
                  </a:lnTo>
                  <a:lnTo>
                    <a:pt x="1672" y="114"/>
                  </a:lnTo>
                  <a:lnTo>
                    <a:pt x="1641" y="114"/>
                  </a:lnTo>
                  <a:cubicBezTo>
                    <a:pt x="1580" y="114"/>
                    <a:pt x="1520" y="114"/>
                    <a:pt x="1459" y="144"/>
                  </a:cubicBezTo>
                  <a:cubicBezTo>
                    <a:pt x="1368" y="175"/>
                    <a:pt x="1307" y="205"/>
                    <a:pt x="1216" y="266"/>
                  </a:cubicBezTo>
                  <a:cubicBezTo>
                    <a:pt x="1033" y="357"/>
                    <a:pt x="882" y="479"/>
                    <a:pt x="760" y="600"/>
                  </a:cubicBezTo>
                  <a:cubicBezTo>
                    <a:pt x="699" y="661"/>
                    <a:pt x="638" y="722"/>
                    <a:pt x="578" y="813"/>
                  </a:cubicBezTo>
                  <a:cubicBezTo>
                    <a:pt x="578" y="843"/>
                    <a:pt x="547" y="874"/>
                    <a:pt x="517" y="904"/>
                  </a:cubicBezTo>
                  <a:cubicBezTo>
                    <a:pt x="517" y="965"/>
                    <a:pt x="426" y="1056"/>
                    <a:pt x="395" y="1147"/>
                  </a:cubicBezTo>
                  <a:cubicBezTo>
                    <a:pt x="335" y="1208"/>
                    <a:pt x="365" y="1208"/>
                    <a:pt x="335" y="1238"/>
                  </a:cubicBezTo>
                  <a:lnTo>
                    <a:pt x="304" y="1360"/>
                  </a:lnTo>
                  <a:cubicBezTo>
                    <a:pt x="274" y="1421"/>
                    <a:pt x="244" y="1512"/>
                    <a:pt x="213" y="1572"/>
                  </a:cubicBezTo>
                  <a:cubicBezTo>
                    <a:pt x="92" y="1907"/>
                    <a:pt x="31" y="2271"/>
                    <a:pt x="0" y="2605"/>
                  </a:cubicBezTo>
                  <a:lnTo>
                    <a:pt x="0" y="3092"/>
                  </a:lnTo>
                  <a:cubicBezTo>
                    <a:pt x="0" y="3183"/>
                    <a:pt x="0" y="3274"/>
                    <a:pt x="31" y="3365"/>
                  </a:cubicBezTo>
                  <a:cubicBezTo>
                    <a:pt x="61" y="3426"/>
                    <a:pt x="31" y="3426"/>
                    <a:pt x="61" y="3456"/>
                  </a:cubicBezTo>
                  <a:lnTo>
                    <a:pt x="92" y="3608"/>
                  </a:lnTo>
                  <a:cubicBezTo>
                    <a:pt x="92" y="3699"/>
                    <a:pt x="122" y="3760"/>
                    <a:pt x="152" y="3851"/>
                  </a:cubicBezTo>
                  <a:lnTo>
                    <a:pt x="213" y="4064"/>
                  </a:lnTo>
                  <a:cubicBezTo>
                    <a:pt x="244" y="4216"/>
                    <a:pt x="304" y="4368"/>
                    <a:pt x="365" y="4520"/>
                  </a:cubicBezTo>
                  <a:cubicBezTo>
                    <a:pt x="426" y="4672"/>
                    <a:pt x="487" y="4854"/>
                    <a:pt x="547" y="4975"/>
                  </a:cubicBezTo>
                  <a:lnTo>
                    <a:pt x="608" y="5127"/>
                  </a:lnTo>
                  <a:cubicBezTo>
                    <a:pt x="669" y="5218"/>
                    <a:pt x="730" y="5279"/>
                    <a:pt x="790" y="5340"/>
                  </a:cubicBezTo>
                  <a:cubicBezTo>
                    <a:pt x="821" y="5370"/>
                    <a:pt x="851" y="5401"/>
                    <a:pt x="912" y="5431"/>
                  </a:cubicBezTo>
                  <a:cubicBezTo>
                    <a:pt x="942" y="5461"/>
                    <a:pt x="973" y="5492"/>
                    <a:pt x="1033" y="5492"/>
                  </a:cubicBezTo>
                  <a:cubicBezTo>
                    <a:pt x="1094" y="5553"/>
                    <a:pt x="1185" y="5583"/>
                    <a:pt x="1277" y="5583"/>
                  </a:cubicBezTo>
                  <a:lnTo>
                    <a:pt x="1489" y="5613"/>
                  </a:lnTo>
                  <a:cubicBezTo>
                    <a:pt x="1535" y="5629"/>
                    <a:pt x="1573" y="5636"/>
                    <a:pt x="1611" y="5636"/>
                  </a:cubicBezTo>
                  <a:cubicBezTo>
                    <a:pt x="1649" y="5636"/>
                    <a:pt x="1687" y="5629"/>
                    <a:pt x="1732" y="5613"/>
                  </a:cubicBezTo>
                  <a:cubicBezTo>
                    <a:pt x="1854" y="5613"/>
                    <a:pt x="1945" y="5583"/>
                    <a:pt x="2066" y="5522"/>
                  </a:cubicBezTo>
                  <a:cubicBezTo>
                    <a:pt x="2158" y="5461"/>
                    <a:pt x="2218" y="5401"/>
                    <a:pt x="2310" y="5310"/>
                  </a:cubicBezTo>
                  <a:cubicBezTo>
                    <a:pt x="2370" y="5218"/>
                    <a:pt x="2461" y="5127"/>
                    <a:pt x="2522" y="5036"/>
                  </a:cubicBezTo>
                  <a:cubicBezTo>
                    <a:pt x="2583" y="4884"/>
                    <a:pt x="2674" y="4702"/>
                    <a:pt x="2705" y="4550"/>
                  </a:cubicBezTo>
                  <a:cubicBezTo>
                    <a:pt x="2796" y="4246"/>
                    <a:pt x="2887" y="3912"/>
                    <a:pt x="2948" y="3608"/>
                  </a:cubicBezTo>
                  <a:cubicBezTo>
                    <a:pt x="2978" y="3456"/>
                    <a:pt x="3008" y="3304"/>
                    <a:pt x="3039" y="3152"/>
                  </a:cubicBezTo>
                  <a:cubicBezTo>
                    <a:pt x="3039" y="3061"/>
                    <a:pt x="3039" y="2970"/>
                    <a:pt x="3069" y="2849"/>
                  </a:cubicBezTo>
                  <a:cubicBezTo>
                    <a:pt x="3069" y="2757"/>
                    <a:pt x="3069" y="2697"/>
                    <a:pt x="3069" y="2605"/>
                  </a:cubicBezTo>
                  <a:cubicBezTo>
                    <a:pt x="3008" y="2423"/>
                    <a:pt x="3008" y="2271"/>
                    <a:pt x="3008" y="2119"/>
                  </a:cubicBezTo>
                  <a:cubicBezTo>
                    <a:pt x="3008" y="1967"/>
                    <a:pt x="3008" y="1816"/>
                    <a:pt x="2978" y="1664"/>
                  </a:cubicBezTo>
                  <a:cubicBezTo>
                    <a:pt x="2948" y="1481"/>
                    <a:pt x="2917" y="1329"/>
                    <a:pt x="2856" y="1178"/>
                  </a:cubicBezTo>
                  <a:cubicBezTo>
                    <a:pt x="2796" y="1026"/>
                    <a:pt x="2735" y="874"/>
                    <a:pt x="2674" y="752"/>
                  </a:cubicBezTo>
                  <a:lnTo>
                    <a:pt x="2674" y="691"/>
                  </a:lnTo>
                  <a:cubicBezTo>
                    <a:pt x="2644" y="539"/>
                    <a:pt x="2553" y="388"/>
                    <a:pt x="2461" y="266"/>
                  </a:cubicBezTo>
                  <a:cubicBezTo>
                    <a:pt x="2370" y="205"/>
                    <a:pt x="2310" y="144"/>
                    <a:pt x="2218" y="84"/>
                  </a:cubicBezTo>
                  <a:cubicBezTo>
                    <a:pt x="2158" y="53"/>
                    <a:pt x="2097" y="23"/>
                    <a:pt x="2066" y="23"/>
                  </a:cubicBezTo>
                  <a:cubicBezTo>
                    <a:pt x="2036" y="8"/>
                    <a:pt x="2013" y="0"/>
                    <a:pt x="1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95"/>
            <p:cNvSpPr/>
            <p:nvPr/>
          </p:nvSpPr>
          <p:spPr>
            <a:xfrm>
              <a:off x="403952" y="855928"/>
              <a:ext cx="107110" cy="176066"/>
            </a:xfrm>
            <a:custGeom>
              <a:rect b="b" l="l" r="r" t="t"/>
              <a:pathLst>
                <a:path extrusionOk="0" h="5196" w="3161">
                  <a:moveTo>
                    <a:pt x="2188" y="334"/>
                  </a:moveTo>
                  <a:lnTo>
                    <a:pt x="2249" y="395"/>
                  </a:lnTo>
                  <a:cubicBezTo>
                    <a:pt x="2340" y="426"/>
                    <a:pt x="2401" y="486"/>
                    <a:pt x="2461" y="578"/>
                  </a:cubicBezTo>
                  <a:lnTo>
                    <a:pt x="2552" y="638"/>
                  </a:lnTo>
                  <a:cubicBezTo>
                    <a:pt x="2583" y="699"/>
                    <a:pt x="2613" y="760"/>
                    <a:pt x="2644" y="821"/>
                  </a:cubicBezTo>
                  <a:cubicBezTo>
                    <a:pt x="2704" y="912"/>
                    <a:pt x="2735" y="972"/>
                    <a:pt x="2765" y="1064"/>
                  </a:cubicBezTo>
                  <a:cubicBezTo>
                    <a:pt x="2796" y="1124"/>
                    <a:pt x="2796" y="1216"/>
                    <a:pt x="2826" y="1276"/>
                  </a:cubicBezTo>
                  <a:cubicBezTo>
                    <a:pt x="2765" y="1216"/>
                    <a:pt x="2704" y="1155"/>
                    <a:pt x="2644" y="1155"/>
                  </a:cubicBezTo>
                  <a:lnTo>
                    <a:pt x="2644" y="1124"/>
                  </a:lnTo>
                  <a:cubicBezTo>
                    <a:pt x="2644" y="1094"/>
                    <a:pt x="2613" y="1033"/>
                    <a:pt x="2613" y="972"/>
                  </a:cubicBezTo>
                  <a:cubicBezTo>
                    <a:pt x="2583" y="912"/>
                    <a:pt x="2583" y="851"/>
                    <a:pt x="2552" y="821"/>
                  </a:cubicBezTo>
                  <a:cubicBezTo>
                    <a:pt x="2522" y="699"/>
                    <a:pt x="2431" y="608"/>
                    <a:pt x="2340" y="578"/>
                  </a:cubicBezTo>
                  <a:cubicBezTo>
                    <a:pt x="2309" y="547"/>
                    <a:pt x="2279" y="486"/>
                    <a:pt x="2249" y="486"/>
                  </a:cubicBezTo>
                  <a:cubicBezTo>
                    <a:pt x="2218" y="426"/>
                    <a:pt x="2157" y="395"/>
                    <a:pt x="2066" y="365"/>
                  </a:cubicBezTo>
                  <a:cubicBezTo>
                    <a:pt x="2066" y="365"/>
                    <a:pt x="2066" y="334"/>
                    <a:pt x="2066" y="334"/>
                  </a:cubicBezTo>
                  <a:close/>
                  <a:moveTo>
                    <a:pt x="729" y="1246"/>
                  </a:moveTo>
                  <a:lnTo>
                    <a:pt x="729" y="1307"/>
                  </a:lnTo>
                  <a:cubicBezTo>
                    <a:pt x="699" y="1367"/>
                    <a:pt x="699" y="1428"/>
                    <a:pt x="669" y="1489"/>
                  </a:cubicBezTo>
                  <a:lnTo>
                    <a:pt x="608" y="1489"/>
                  </a:lnTo>
                  <a:lnTo>
                    <a:pt x="669" y="1398"/>
                  </a:lnTo>
                  <a:cubicBezTo>
                    <a:pt x="699" y="1337"/>
                    <a:pt x="699" y="1307"/>
                    <a:pt x="729" y="1246"/>
                  </a:cubicBezTo>
                  <a:close/>
                  <a:moveTo>
                    <a:pt x="2157" y="1064"/>
                  </a:moveTo>
                  <a:cubicBezTo>
                    <a:pt x="2188" y="1155"/>
                    <a:pt x="2188" y="1276"/>
                    <a:pt x="2157" y="1367"/>
                  </a:cubicBezTo>
                  <a:cubicBezTo>
                    <a:pt x="2188" y="1398"/>
                    <a:pt x="2188" y="1428"/>
                    <a:pt x="2157" y="1459"/>
                  </a:cubicBezTo>
                  <a:lnTo>
                    <a:pt x="2127" y="1489"/>
                  </a:lnTo>
                  <a:lnTo>
                    <a:pt x="2097" y="1611"/>
                  </a:lnTo>
                  <a:cubicBezTo>
                    <a:pt x="2066" y="1671"/>
                    <a:pt x="2066" y="1702"/>
                    <a:pt x="2036" y="1762"/>
                  </a:cubicBezTo>
                  <a:cubicBezTo>
                    <a:pt x="2036" y="1791"/>
                    <a:pt x="2010" y="1819"/>
                    <a:pt x="2006" y="1872"/>
                  </a:cubicBezTo>
                  <a:lnTo>
                    <a:pt x="2006" y="1872"/>
                  </a:lnTo>
                  <a:cubicBezTo>
                    <a:pt x="2010" y="1677"/>
                    <a:pt x="2040" y="1507"/>
                    <a:pt x="2097" y="1337"/>
                  </a:cubicBezTo>
                  <a:cubicBezTo>
                    <a:pt x="2127" y="1246"/>
                    <a:pt x="2127" y="1155"/>
                    <a:pt x="2157" y="1064"/>
                  </a:cubicBezTo>
                  <a:close/>
                  <a:moveTo>
                    <a:pt x="1671" y="608"/>
                  </a:moveTo>
                  <a:cubicBezTo>
                    <a:pt x="1580" y="821"/>
                    <a:pt x="1489" y="1064"/>
                    <a:pt x="1398" y="1276"/>
                  </a:cubicBezTo>
                  <a:lnTo>
                    <a:pt x="1216" y="1732"/>
                  </a:lnTo>
                  <a:lnTo>
                    <a:pt x="1124" y="1945"/>
                  </a:lnTo>
                  <a:cubicBezTo>
                    <a:pt x="1124" y="1945"/>
                    <a:pt x="1094" y="1975"/>
                    <a:pt x="1094" y="2006"/>
                  </a:cubicBezTo>
                  <a:cubicBezTo>
                    <a:pt x="1094" y="1991"/>
                    <a:pt x="1094" y="1963"/>
                    <a:pt x="1094" y="1945"/>
                  </a:cubicBezTo>
                  <a:lnTo>
                    <a:pt x="1185" y="1671"/>
                  </a:lnTo>
                  <a:lnTo>
                    <a:pt x="1185" y="1732"/>
                  </a:lnTo>
                  <a:lnTo>
                    <a:pt x="1276" y="1459"/>
                  </a:lnTo>
                  <a:lnTo>
                    <a:pt x="1428" y="1033"/>
                  </a:lnTo>
                  <a:cubicBezTo>
                    <a:pt x="1489" y="912"/>
                    <a:pt x="1519" y="821"/>
                    <a:pt x="1550" y="729"/>
                  </a:cubicBezTo>
                  <a:cubicBezTo>
                    <a:pt x="1550" y="699"/>
                    <a:pt x="1580" y="638"/>
                    <a:pt x="1580" y="608"/>
                  </a:cubicBezTo>
                  <a:close/>
                  <a:moveTo>
                    <a:pt x="2613" y="1580"/>
                  </a:moveTo>
                  <a:cubicBezTo>
                    <a:pt x="2613" y="1641"/>
                    <a:pt x="2644" y="1671"/>
                    <a:pt x="2644" y="1702"/>
                  </a:cubicBezTo>
                  <a:cubicBezTo>
                    <a:pt x="2672" y="1814"/>
                    <a:pt x="2674" y="1927"/>
                    <a:pt x="2674" y="2039"/>
                  </a:cubicBezTo>
                  <a:lnTo>
                    <a:pt x="2674" y="2039"/>
                  </a:lnTo>
                  <a:cubicBezTo>
                    <a:pt x="2673" y="2129"/>
                    <a:pt x="2644" y="2219"/>
                    <a:pt x="2644" y="2309"/>
                  </a:cubicBezTo>
                  <a:cubicBezTo>
                    <a:pt x="2613" y="2249"/>
                    <a:pt x="2583" y="2249"/>
                    <a:pt x="2552" y="2218"/>
                  </a:cubicBezTo>
                  <a:cubicBezTo>
                    <a:pt x="2552" y="2127"/>
                    <a:pt x="2583" y="2036"/>
                    <a:pt x="2583" y="1945"/>
                  </a:cubicBezTo>
                  <a:cubicBezTo>
                    <a:pt x="2613" y="1854"/>
                    <a:pt x="2613" y="1762"/>
                    <a:pt x="2613" y="1702"/>
                  </a:cubicBezTo>
                  <a:lnTo>
                    <a:pt x="2613" y="1580"/>
                  </a:lnTo>
                  <a:close/>
                  <a:moveTo>
                    <a:pt x="1671" y="2309"/>
                  </a:moveTo>
                  <a:lnTo>
                    <a:pt x="1671" y="2400"/>
                  </a:lnTo>
                  <a:lnTo>
                    <a:pt x="1641" y="2400"/>
                  </a:lnTo>
                  <a:lnTo>
                    <a:pt x="1671" y="2309"/>
                  </a:lnTo>
                  <a:close/>
                  <a:moveTo>
                    <a:pt x="1124" y="2917"/>
                  </a:moveTo>
                  <a:cubicBezTo>
                    <a:pt x="1124" y="2917"/>
                    <a:pt x="1124" y="2947"/>
                    <a:pt x="1155" y="2978"/>
                  </a:cubicBezTo>
                  <a:lnTo>
                    <a:pt x="1124" y="2978"/>
                  </a:lnTo>
                  <a:lnTo>
                    <a:pt x="1124" y="2917"/>
                  </a:lnTo>
                  <a:close/>
                  <a:moveTo>
                    <a:pt x="1793" y="3251"/>
                  </a:moveTo>
                  <a:cubicBezTo>
                    <a:pt x="1793" y="3282"/>
                    <a:pt x="1793" y="3312"/>
                    <a:pt x="1823" y="3342"/>
                  </a:cubicBezTo>
                  <a:lnTo>
                    <a:pt x="1793" y="3342"/>
                  </a:lnTo>
                  <a:cubicBezTo>
                    <a:pt x="1793" y="3433"/>
                    <a:pt x="1793" y="3525"/>
                    <a:pt x="1762" y="3616"/>
                  </a:cubicBezTo>
                  <a:cubicBezTo>
                    <a:pt x="1762" y="3585"/>
                    <a:pt x="1762" y="3555"/>
                    <a:pt x="1762" y="3555"/>
                  </a:cubicBezTo>
                  <a:cubicBezTo>
                    <a:pt x="1762" y="3464"/>
                    <a:pt x="1793" y="3342"/>
                    <a:pt x="1793" y="3251"/>
                  </a:cubicBezTo>
                  <a:close/>
                  <a:moveTo>
                    <a:pt x="1428" y="3039"/>
                  </a:moveTo>
                  <a:lnTo>
                    <a:pt x="1428" y="3221"/>
                  </a:lnTo>
                  <a:cubicBezTo>
                    <a:pt x="1400" y="3393"/>
                    <a:pt x="1371" y="3565"/>
                    <a:pt x="1317" y="3737"/>
                  </a:cubicBezTo>
                  <a:lnTo>
                    <a:pt x="1317" y="3737"/>
                  </a:lnTo>
                  <a:cubicBezTo>
                    <a:pt x="1310" y="3696"/>
                    <a:pt x="1317" y="3656"/>
                    <a:pt x="1337" y="3616"/>
                  </a:cubicBezTo>
                  <a:lnTo>
                    <a:pt x="1337" y="3585"/>
                  </a:lnTo>
                  <a:cubicBezTo>
                    <a:pt x="1337" y="3464"/>
                    <a:pt x="1368" y="3342"/>
                    <a:pt x="1398" y="3221"/>
                  </a:cubicBezTo>
                  <a:cubicBezTo>
                    <a:pt x="1398" y="3160"/>
                    <a:pt x="1428" y="3099"/>
                    <a:pt x="1428" y="3039"/>
                  </a:cubicBezTo>
                  <a:close/>
                  <a:moveTo>
                    <a:pt x="1033" y="3525"/>
                  </a:moveTo>
                  <a:lnTo>
                    <a:pt x="1033" y="3585"/>
                  </a:lnTo>
                  <a:cubicBezTo>
                    <a:pt x="1033" y="3616"/>
                    <a:pt x="1033" y="3646"/>
                    <a:pt x="1003" y="3707"/>
                  </a:cubicBezTo>
                  <a:cubicBezTo>
                    <a:pt x="1003" y="3737"/>
                    <a:pt x="973" y="3798"/>
                    <a:pt x="973" y="3859"/>
                  </a:cubicBezTo>
                  <a:cubicBezTo>
                    <a:pt x="973" y="3828"/>
                    <a:pt x="973" y="3798"/>
                    <a:pt x="973" y="3768"/>
                  </a:cubicBezTo>
                  <a:cubicBezTo>
                    <a:pt x="973" y="3707"/>
                    <a:pt x="1003" y="3616"/>
                    <a:pt x="1033" y="3525"/>
                  </a:cubicBezTo>
                  <a:close/>
                  <a:moveTo>
                    <a:pt x="2431" y="2644"/>
                  </a:moveTo>
                  <a:cubicBezTo>
                    <a:pt x="2461" y="2765"/>
                    <a:pt x="2461" y="2856"/>
                    <a:pt x="2461" y="2978"/>
                  </a:cubicBezTo>
                  <a:lnTo>
                    <a:pt x="2461" y="3069"/>
                  </a:lnTo>
                  <a:lnTo>
                    <a:pt x="2401" y="3251"/>
                  </a:lnTo>
                  <a:cubicBezTo>
                    <a:pt x="2340" y="3494"/>
                    <a:pt x="2249" y="3737"/>
                    <a:pt x="2157" y="4011"/>
                  </a:cubicBezTo>
                  <a:lnTo>
                    <a:pt x="2157" y="3828"/>
                  </a:lnTo>
                  <a:cubicBezTo>
                    <a:pt x="2218" y="3677"/>
                    <a:pt x="2249" y="3525"/>
                    <a:pt x="2279" y="3373"/>
                  </a:cubicBezTo>
                  <a:lnTo>
                    <a:pt x="2309" y="3190"/>
                  </a:lnTo>
                  <a:cubicBezTo>
                    <a:pt x="2370" y="3039"/>
                    <a:pt x="2401" y="2887"/>
                    <a:pt x="2431" y="2704"/>
                  </a:cubicBezTo>
                  <a:lnTo>
                    <a:pt x="2431" y="2644"/>
                  </a:lnTo>
                  <a:close/>
                  <a:moveTo>
                    <a:pt x="1068" y="4310"/>
                  </a:moveTo>
                  <a:cubicBezTo>
                    <a:pt x="1069" y="4312"/>
                    <a:pt x="1069" y="4313"/>
                    <a:pt x="1070" y="4315"/>
                  </a:cubicBezTo>
                  <a:lnTo>
                    <a:pt x="1070" y="4315"/>
                  </a:lnTo>
                  <a:cubicBezTo>
                    <a:pt x="1068" y="4315"/>
                    <a:pt x="1066" y="4315"/>
                    <a:pt x="1064" y="4315"/>
                  </a:cubicBezTo>
                  <a:cubicBezTo>
                    <a:pt x="1065" y="4313"/>
                    <a:pt x="1067" y="4311"/>
                    <a:pt x="1068" y="4310"/>
                  </a:cubicBezTo>
                  <a:close/>
                  <a:moveTo>
                    <a:pt x="1884" y="4436"/>
                  </a:moveTo>
                  <a:cubicBezTo>
                    <a:pt x="1914" y="4497"/>
                    <a:pt x="1914" y="4558"/>
                    <a:pt x="1914" y="4618"/>
                  </a:cubicBezTo>
                  <a:lnTo>
                    <a:pt x="1884" y="4558"/>
                  </a:lnTo>
                  <a:cubicBezTo>
                    <a:pt x="1884" y="4527"/>
                    <a:pt x="1884" y="4497"/>
                    <a:pt x="1854" y="4497"/>
                  </a:cubicBezTo>
                  <a:lnTo>
                    <a:pt x="1884" y="4436"/>
                  </a:lnTo>
                  <a:close/>
                  <a:moveTo>
                    <a:pt x="851" y="4588"/>
                  </a:moveTo>
                  <a:lnTo>
                    <a:pt x="912" y="4649"/>
                  </a:lnTo>
                  <a:cubicBezTo>
                    <a:pt x="942" y="4679"/>
                    <a:pt x="973" y="4740"/>
                    <a:pt x="1003" y="4770"/>
                  </a:cubicBezTo>
                  <a:lnTo>
                    <a:pt x="1064" y="4831"/>
                  </a:lnTo>
                  <a:cubicBezTo>
                    <a:pt x="1003" y="4801"/>
                    <a:pt x="912" y="4740"/>
                    <a:pt x="851" y="4679"/>
                  </a:cubicBezTo>
                  <a:lnTo>
                    <a:pt x="782" y="4611"/>
                  </a:lnTo>
                  <a:lnTo>
                    <a:pt x="782" y="4611"/>
                  </a:lnTo>
                  <a:cubicBezTo>
                    <a:pt x="793" y="4609"/>
                    <a:pt x="807" y="4602"/>
                    <a:pt x="821" y="4588"/>
                  </a:cubicBezTo>
                  <a:close/>
                  <a:moveTo>
                    <a:pt x="1641" y="4740"/>
                  </a:moveTo>
                  <a:cubicBezTo>
                    <a:pt x="1671" y="4740"/>
                    <a:pt x="1671" y="4770"/>
                    <a:pt x="1702" y="4801"/>
                  </a:cubicBezTo>
                  <a:cubicBezTo>
                    <a:pt x="1641" y="4831"/>
                    <a:pt x="1611" y="4831"/>
                    <a:pt x="1550" y="4861"/>
                  </a:cubicBezTo>
                  <a:lnTo>
                    <a:pt x="1398" y="4861"/>
                  </a:lnTo>
                  <a:cubicBezTo>
                    <a:pt x="1459" y="4831"/>
                    <a:pt x="1519" y="4801"/>
                    <a:pt x="1550" y="4770"/>
                  </a:cubicBezTo>
                  <a:cubicBezTo>
                    <a:pt x="1580" y="4740"/>
                    <a:pt x="1611" y="4740"/>
                    <a:pt x="1641" y="4740"/>
                  </a:cubicBezTo>
                  <a:close/>
                  <a:moveTo>
                    <a:pt x="1914" y="0"/>
                  </a:moveTo>
                  <a:cubicBezTo>
                    <a:pt x="1732" y="31"/>
                    <a:pt x="1580" y="91"/>
                    <a:pt x="1459" y="213"/>
                  </a:cubicBezTo>
                  <a:cubicBezTo>
                    <a:pt x="1398" y="213"/>
                    <a:pt x="1337" y="213"/>
                    <a:pt x="1307" y="243"/>
                  </a:cubicBezTo>
                  <a:cubicBezTo>
                    <a:pt x="1185" y="274"/>
                    <a:pt x="1094" y="334"/>
                    <a:pt x="1033" y="426"/>
                  </a:cubicBezTo>
                  <a:cubicBezTo>
                    <a:pt x="973" y="486"/>
                    <a:pt x="912" y="547"/>
                    <a:pt x="851" y="608"/>
                  </a:cubicBezTo>
                  <a:cubicBezTo>
                    <a:pt x="729" y="729"/>
                    <a:pt x="638" y="851"/>
                    <a:pt x="547" y="1003"/>
                  </a:cubicBezTo>
                  <a:lnTo>
                    <a:pt x="486" y="1124"/>
                  </a:lnTo>
                  <a:cubicBezTo>
                    <a:pt x="456" y="1155"/>
                    <a:pt x="426" y="1216"/>
                    <a:pt x="426" y="1246"/>
                  </a:cubicBezTo>
                  <a:cubicBezTo>
                    <a:pt x="395" y="1276"/>
                    <a:pt x="395" y="1307"/>
                    <a:pt x="365" y="1337"/>
                  </a:cubicBezTo>
                  <a:cubicBezTo>
                    <a:pt x="365" y="1367"/>
                    <a:pt x="334" y="1398"/>
                    <a:pt x="334" y="1459"/>
                  </a:cubicBezTo>
                  <a:cubicBezTo>
                    <a:pt x="304" y="1489"/>
                    <a:pt x="243" y="1611"/>
                    <a:pt x="213" y="1702"/>
                  </a:cubicBezTo>
                  <a:lnTo>
                    <a:pt x="152" y="1945"/>
                  </a:lnTo>
                  <a:cubicBezTo>
                    <a:pt x="91" y="2097"/>
                    <a:pt x="61" y="2249"/>
                    <a:pt x="31" y="2431"/>
                  </a:cubicBezTo>
                  <a:cubicBezTo>
                    <a:pt x="0" y="2492"/>
                    <a:pt x="0" y="2583"/>
                    <a:pt x="0" y="2644"/>
                  </a:cubicBezTo>
                  <a:lnTo>
                    <a:pt x="0" y="2826"/>
                  </a:lnTo>
                  <a:lnTo>
                    <a:pt x="0" y="2917"/>
                  </a:lnTo>
                  <a:lnTo>
                    <a:pt x="0" y="3190"/>
                  </a:lnTo>
                  <a:lnTo>
                    <a:pt x="0" y="3433"/>
                  </a:lnTo>
                  <a:cubicBezTo>
                    <a:pt x="31" y="3707"/>
                    <a:pt x="61" y="3950"/>
                    <a:pt x="152" y="4193"/>
                  </a:cubicBezTo>
                  <a:cubicBezTo>
                    <a:pt x="213" y="4375"/>
                    <a:pt x="304" y="4527"/>
                    <a:pt x="395" y="4679"/>
                  </a:cubicBezTo>
                  <a:cubicBezTo>
                    <a:pt x="426" y="4710"/>
                    <a:pt x="486" y="4770"/>
                    <a:pt x="547" y="4831"/>
                  </a:cubicBezTo>
                  <a:cubicBezTo>
                    <a:pt x="608" y="4922"/>
                    <a:pt x="729" y="4983"/>
                    <a:pt x="821" y="5044"/>
                  </a:cubicBezTo>
                  <a:cubicBezTo>
                    <a:pt x="942" y="5074"/>
                    <a:pt x="1033" y="5135"/>
                    <a:pt x="1155" y="5165"/>
                  </a:cubicBezTo>
                  <a:cubicBezTo>
                    <a:pt x="1276" y="5196"/>
                    <a:pt x="1398" y="5196"/>
                    <a:pt x="1550" y="5196"/>
                  </a:cubicBezTo>
                  <a:cubicBezTo>
                    <a:pt x="1641" y="5165"/>
                    <a:pt x="1732" y="5135"/>
                    <a:pt x="1854" y="5105"/>
                  </a:cubicBezTo>
                  <a:cubicBezTo>
                    <a:pt x="1945" y="5074"/>
                    <a:pt x="2036" y="5013"/>
                    <a:pt x="2127" y="4922"/>
                  </a:cubicBezTo>
                  <a:cubicBezTo>
                    <a:pt x="2218" y="4861"/>
                    <a:pt x="2279" y="4801"/>
                    <a:pt x="2340" y="4710"/>
                  </a:cubicBezTo>
                  <a:cubicBezTo>
                    <a:pt x="2431" y="4618"/>
                    <a:pt x="2461" y="4558"/>
                    <a:pt x="2522" y="4467"/>
                  </a:cubicBezTo>
                  <a:lnTo>
                    <a:pt x="2644" y="4223"/>
                  </a:lnTo>
                  <a:cubicBezTo>
                    <a:pt x="2704" y="4072"/>
                    <a:pt x="2765" y="3920"/>
                    <a:pt x="2826" y="3768"/>
                  </a:cubicBezTo>
                  <a:cubicBezTo>
                    <a:pt x="2856" y="3616"/>
                    <a:pt x="2917" y="3433"/>
                    <a:pt x="2978" y="3251"/>
                  </a:cubicBezTo>
                  <a:cubicBezTo>
                    <a:pt x="3039" y="3099"/>
                    <a:pt x="3069" y="2947"/>
                    <a:pt x="3099" y="2795"/>
                  </a:cubicBezTo>
                  <a:cubicBezTo>
                    <a:pt x="3130" y="2644"/>
                    <a:pt x="3160" y="2461"/>
                    <a:pt x="3160" y="2309"/>
                  </a:cubicBezTo>
                  <a:cubicBezTo>
                    <a:pt x="3160" y="2127"/>
                    <a:pt x="3160" y="1975"/>
                    <a:pt x="3160" y="1793"/>
                  </a:cubicBezTo>
                  <a:cubicBezTo>
                    <a:pt x="3160" y="1641"/>
                    <a:pt x="3160" y="1459"/>
                    <a:pt x="3130" y="1307"/>
                  </a:cubicBezTo>
                  <a:cubicBezTo>
                    <a:pt x="3130" y="1216"/>
                    <a:pt x="3099" y="1124"/>
                    <a:pt x="3069" y="1033"/>
                  </a:cubicBezTo>
                  <a:cubicBezTo>
                    <a:pt x="3039" y="972"/>
                    <a:pt x="3008" y="881"/>
                    <a:pt x="2978" y="821"/>
                  </a:cubicBezTo>
                  <a:cubicBezTo>
                    <a:pt x="2947" y="729"/>
                    <a:pt x="2887" y="608"/>
                    <a:pt x="2826" y="547"/>
                  </a:cubicBezTo>
                  <a:cubicBezTo>
                    <a:pt x="2765" y="456"/>
                    <a:pt x="2704" y="365"/>
                    <a:pt x="2644" y="304"/>
                  </a:cubicBezTo>
                  <a:cubicBezTo>
                    <a:pt x="2583" y="243"/>
                    <a:pt x="2522" y="213"/>
                    <a:pt x="2461" y="152"/>
                  </a:cubicBezTo>
                  <a:lnTo>
                    <a:pt x="2401" y="122"/>
                  </a:lnTo>
                  <a:cubicBezTo>
                    <a:pt x="2340" y="91"/>
                    <a:pt x="2309" y="61"/>
                    <a:pt x="2249" y="31"/>
                  </a:cubicBezTo>
                  <a:cubicBezTo>
                    <a:pt x="2157" y="31"/>
                    <a:pt x="2097" y="0"/>
                    <a:pt x="2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95"/>
            <p:cNvSpPr/>
            <p:nvPr/>
          </p:nvSpPr>
          <p:spPr>
            <a:xfrm>
              <a:off x="259810" y="660316"/>
              <a:ext cx="136963" cy="218287"/>
            </a:xfrm>
            <a:custGeom>
              <a:rect b="b" l="l" r="r" t="t"/>
              <a:pathLst>
                <a:path extrusionOk="0" h="6442" w="4042">
                  <a:moveTo>
                    <a:pt x="2067" y="304"/>
                  </a:moveTo>
                  <a:cubicBezTo>
                    <a:pt x="2158" y="304"/>
                    <a:pt x="2249" y="304"/>
                    <a:pt x="2310" y="335"/>
                  </a:cubicBezTo>
                  <a:lnTo>
                    <a:pt x="2389" y="374"/>
                  </a:lnTo>
                  <a:lnTo>
                    <a:pt x="2389" y="374"/>
                  </a:lnTo>
                  <a:cubicBezTo>
                    <a:pt x="2383" y="373"/>
                    <a:pt x="2377" y="373"/>
                    <a:pt x="2371" y="373"/>
                  </a:cubicBezTo>
                  <a:cubicBezTo>
                    <a:pt x="2348" y="373"/>
                    <a:pt x="2325" y="380"/>
                    <a:pt x="2310" y="395"/>
                  </a:cubicBezTo>
                  <a:cubicBezTo>
                    <a:pt x="2279" y="395"/>
                    <a:pt x="2249" y="395"/>
                    <a:pt x="2219" y="426"/>
                  </a:cubicBezTo>
                  <a:cubicBezTo>
                    <a:pt x="2158" y="395"/>
                    <a:pt x="2127" y="395"/>
                    <a:pt x="2067" y="395"/>
                  </a:cubicBezTo>
                  <a:cubicBezTo>
                    <a:pt x="2036" y="395"/>
                    <a:pt x="2006" y="395"/>
                    <a:pt x="1945" y="426"/>
                  </a:cubicBezTo>
                  <a:cubicBezTo>
                    <a:pt x="1945" y="395"/>
                    <a:pt x="1915" y="365"/>
                    <a:pt x="1915" y="335"/>
                  </a:cubicBezTo>
                  <a:lnTo>
                    <a:pt x="2006" y="304"/>
                  </a:lnTo>
                  <a:close/>
                  <a:moveTo>
                    <a:pt x="3100" y="942"/>
                  </a:moveTo>
                  <a:lnTo>
                    <a:pt x="3191" y="1064"/>
                  </a:lnTo>
                  <a:cubicBezTo>
                    <a:pt x="3221" y="1094"/>
                    <a:pt x="3282" y="1155"/>
                    <a:pt x="3312" y="1216"/>
                  </a:cubicBezTo>
                  <a:cubicBezTo>
                    <a:pt x="3282" y="1185"/>
                    <a:pt x="3252" y="1155"/>
                    <a:pt x="3221" y="1155"/>
                  </a:cubicBezTo>
                  <a:lnTo>
                    <a:pt x="3161" y="1155"/>
                  </a:lnTo>
                  <a:cubicBezTo>
                    <a:pt x="3161" y="1094"/>
                    <a:pt x="3130" y="1003"/>
                    <a:pt x="3100" y="942"/>
                  </a:cubicBezTo>
                  <a:close/>
                  <a:moveTo>
                    <a:pt x="3221" y="1611"/>
                  </a:moveTo>
                  <a:cubicBezTo>
                    <a:pt x="3252" y="1641"/>
                    <a:pt x="3252" y="1672"/>
                    <a:pt x="3252" y="1702"/>
                  </a:cubicBezTo>
                  <a:cubicBezTo>
                    <a:pt x="3282" y="1854"/>
                    <a:pt x="3312" y="2006"/>
                    <a:pt x="3312" y="2158"/>
                  </a:cubicBezTo>
                  <a:lnTo>
                    <a:pt x="3282" y="2158"/>
                  </a:lnTo>
                  <a:cubicBezTo>
                    <a:pt x="3252" y="2158"/>
                    <a:pt x="3221" y="2188"/>
                    <a:pt x="3191" y="2218"/>
                  </a:cubicBezTo>
                  <a:cubicBezTo>
                    <a:pt x="3191" y="2158"/>
                    <a:pt x="3191" y="2097"/>
                    <a:pt x="3221" y="2036"/>
                  </a:cubicBezTo>
                  <a:cubicBezTo>
                    <a:pt x="3221" y="1884"/>
                    <a:pt x="3221" y="1763"/>
                    <a:pt x="3221" y="1611"/>
                  </a:cubicBezTo>
                  <a:close/>
                  <a:moveTo>
                    <a:pt x="1793" y="2067"/>
                  </a:moveTo>
                  <a:lnTo>
                    <a:pt x="1793" y="2127"/>
                  </a:lnTo>
                  <a:cubicBezTo>
                    <a:pt x="1793" y="2127"/>
                    <a:pt x="1793" y="2158"/>
                    <a:pt x="1793" y="2188"/>
                  </a:cubicBezTo>
                  <a:lnTo>
                    <a:pt x="1793" y="2249"/>
                  </a:lnTo>
                  <a:cubicBezTo>
                    <a:pt x="1784" y="2267"/>
                    <a:pt x="1778" y="2287"/>
                    <a:pt x="1773" y="2310"/>
                  </a:cubicBezTo>
                  <a:lnTo>
                    <a:pt x="1763" y="2310"/>
                  </a:lnTo>
                  <a:lnTo>
                    <a:pt x="1793" y="2067"/>
                  </a:lnTo>
                  <a:close/>
                  <a:moveTo>
                    <a:pt x="2857" y="2279"/>
                  </a:moveTo>
                  <a:cubicBezTo>
                    <a:pt x="2857" y="2319"/>
                    <a:pt x="2853" y="2360"/>
                    <a:pt x="2848" y="2401"/>
                  </a:cubicBezTo>
                  <a:lnTo>
                    <a:pt x="2826" y="2401"/>
                  </a:lnTo>
                  <a:cubicBezTo>
                    <a:pt x="2826" y="2370"/>
                    <a:pt x="2857" y="2340"/>
                    <a:pt x="2857" y="2279"/>
                  </a:cubicBezTo>
                  <a:close/>
                  <a:moveTo>
                    <a:pt x="3562" y="1723"/>
                  </a:moveTo>
                  <a:lnTo>
                    <a:pt x="3562" y="1723"/>
                  </a:lnTo>
                  <a:cubicBezTo>
                    <a:pt x="3590" y="1811"/>
                    <a:pt x="3619" y="1921"/>
                    <a:pt x="3647" y="2006"/>
                  </a:cubicBezTo>
                  <a:cubicBezTo>
                    <a:pt x="3647" y="2067"/>
                    <a:pt x="3677" y="2127"/>
                    <a:pt x="3677" y="2188"/>
                  </a:cubicBezTo>
                  <a:cubicBezTo>
                    <a:pt x="3677" y="2265"/>
                    <a:pt x="3677" y="2342"/>
                    <a:pt x="3677" y="2401"/>
                  </a:cubicBezTo>
                  <a:lnTo>
                    <a:pt x="3647" y="2401"/>
                  </a:lnTo>
                  <a:cubicBezTo>
                    <a:pt x="3616" y="2370"/>
                    <a:pt x="3616" y="2310"/>
                    <a:pt x="3586" y="2279"/>
                  </a:cubicBezTo>
                  <a:cubicBezTo>
                    <a:pt x="3586" y="2084"/>
                    <a:pt x="3586" y="1914"/>
                    <a:pt x="3562" y="1723"/>
                  </a:cubicBezTo>
                  <a:close/>
                  <a:moveTo>
                    <a:pt x="2614" y="1915"/>
                  </a:moveTo>
                  <a:cubicBezTo>
                    <a:pt x="2614" y="2067"/>
                    <a:pt x="2583" y="2218"/>
                    <a:pt x="2553" y="2340"/>
                  </a:cubicBezTo>
                  <a:lnTo>
                    <a:pt x="2522" y="2340"/>
                  </a:lnTo>
                  <a:cubicBezTo>
                    <a:pt x="2492" y="2462"/>
                    <a:pt x="2492" y="2583"/>
                    <a:pt x="2462" y="2705"/>
                  </a:cubicBezTo>
                  <a:lnTo>
                    <a:pt x="2462" y="2553"/>
                  </a:lnTo>
                  <a:cubicBezTo>
                    <a:pt x="2492" y="2401"/>
                    <a:pt x="2522" y="2249"/>
                    <a:pt x="2583" y="2097"/>
                  </a:cubicBezTo>
                  <a:cubicBezTo>
                    <a:pt x="2583" y="2036"/>
                    <a:pt x="2583" y="1975"/>
                    <a:pt x="2614" y="1915"/>
                  </a:cubicBezTo>
                  <a:close/>
                  <a:moveTo>
                    <a:pt x="1611" y="1823"/>
                  </a:moveTo>
                  <a:lnTo>
                    <a:pt x="1611" y="1854"/>
                  </a:lnTo>
                  <a:cubicBezTo>
                    <a:pt x="1550" y="1915"/>
                    <a:pt x="1550" y="1975"/>
                    <a:pt x="1550" y="2067"/>
                  </a:cubicBezTo>
                  <a:lnTo>
                    <a:pt x="1520" y="2067"/>
                  </a:lnTo>
                  <a:cubicBezTo>
                    <a:pt x="1520" y="2127"/>
                    <a:pt x="1489" y="2218"/>
                    <a:pt x="1489" y="2279"/>
                  </a:cubicBezTo>
                  <a:cubicBezTo>
                    <a:pt x="1459" y="2370"/>
                    <a:pt x="1459" y="2431"/>
                    <a:pt x="1459" y="2522"/>
                  </a:cubicBezTo>
                  <a:cubicBezTo>
                    <a:pt x="1429" y="2613"/>
                    <a:pt x="1459" y="2705"/>
                    <a:pt x="1459" y="2765"/>
                  </a:cubicBezTo>
                  <a:cubicBezTo>
                    <a:pt x="1429" y="2765"/>
                    <a:pt x="1429" y="2765"/>
                    <a:pt x="1429" y="2735"/>
                  </a:cubicBezTo>
                  <a:lnTo>
                    <a:pt x="1429" y="2583"/>
                  </a:lnTo>
                  <a:cubicBezTo>
                    <a:pt x="1429" y="2553"/>
                    <a:pt x="1398" y="2492"/>
                    <a:pt x="1368" y="2431"/>
                  </a:cubicBezTo>
                  <a:lnTo>
                    <a:pt x="1398" y="2340"/>
                  </a:lnTo>
                  <a:lnTo>
                    <a:pt x="1398" y="2401"/>
                  </a:lnTo>
                  <a:lnTo>
                    <a:pt x="1489" y="2158"/>
                  </a:lnTo>
                  <a:cubicBezTo>
                    <a:pt x="1520" y="2036"/>
                    <a:pt x="1550" y="1945"/>
                    <a:pt x="1611" y="1823"/>
                  </a:cubicBezTo>
                  <a:close/>
                  <a:moveTo>
                    <a:pt x="1915" y="2826"/>
                  </a:moveTo>
                  <a:lnTo>
                    <a:pt x="1945" y="2887"/>
                  </a:lnTo>
                  <a:cubicBezTo>
                    <a:pt x="1976" y="2887"/>
                    <a:pt x="1976" y="2917"/>
                    <a:pt x="2006" y="2948"/>
                  </a:cubicBezTo>
                  <a:cubicBezTo>
                    <a:pt x="2036" y="2978"/>
                    <a:pt x="2036" y="2978"/>
                    <a:pt x="2067" y="3008"/>
                  </a:cubicBezTo>
                  <a:lnTo>
                    <a:pt x="2219" y="3008"/>
                  </a:lnTo>
                  <a:lnTo>
                    <a:pt x="2219" y="3069"/>
                  </a:lnTo>
                  <a:lnTo>
                    <a:pt x="2219" y="3100"/>
                  </a:lnTo>
                  <a:cubicBezTo>
                    <a:pt x="2158" y="3039"/>
                    <a:pt x="2097" y="3039"/>
                    <a:pt x="2036" y="3039"/>
                  </a:cubicBezTo>
                  <a:cubicBezTo>
                    <a:pt x="2036" y="3039"/>
                    <a:pt x="2036" y="3039"/>
                    <a:pt x="2006" y="3069"/>
                  </a:cubicBezTo>
                  <a:lnTo>
                    <a:pt x="1976" y="3069"/>
                  </a:lnTo>
                  <a:cubicBezTo>
                    <a:pt x="1945" y="3069"/>
                    <a:pt x="1915" y="3100"/>
                    <a:pt x="1915" y="3130"/>
                  </a:cubicBezTo>
                  <a:lnTo>
                    <a:pt x="1854" y="3221"/>
                  </a:lnTo>
                  <a:cubicBezTo>
                    <a:pt x="1824" y="3191"/>
                    <a:pt x="1824" y="3191"/>
                    <a:pt x="1793" y="3160"/>
                  </a:cubicBezTo>
                  <a:cubicBezTo>
                    <a:pt x="1824" y="3100"/>
                    <a:pt x="1854" y="3008"/>
                    <a:pt x="1884" y="2948"/>
                  </a:cubicBezTo>
                  <a:cubicBezTo>
                    <a:pt x="1915" y="2856"/>
                    <a:pt x="1915" y="2856"/>
                    <a:pt x="1915" y="2826"/>
                  </a:cubicBezTo>
                  <a:close/>
                  <a:moveTo>
                    <a:pt x="912" y="2553"/>
                  </a:moveTo>
                  <a:cubicBezTo>
                    <a:pt x="912" y="2553"/>
                    <a:pt x="912" y="2583"/>
                    <a:pt x="943" y="2613"/>
                  </a:cubicBezTo>
                  <a:lnTo>
                    <a:pt x="912" y="2613"/>
                  </a:lnTo>
                  <a:cubicBezTo>
                    <a:pt x="882" y="2674"/>
                    <a:pt x="882" y="2765"/>
                    <a:pt x="882" y="2856"/>
                  </a:cubicBezTo>
                  <a:lnTo>
                    <a:pt x="882" y="2887"/>
                  </a:lnTo>
                  <a:cubicBezTo>
                    <a:pt x="851" y="2948"/>
                    <a:pt x="821" y="2978"/>
                    <a:pt x="791" y="3039"/>
                  </a:cubicBezTo>
                  <a:cubicBezTo>
                    <a:pt x="760" y="3160"/>
                    <a:pt x="730" y="3251"/>
                    <a:pt x="700" y="3373"/>
                  </a:cubicBezTo>
                  <a:lnTo>
                    <a:pt x="700" y="3251"/>
                  </a:lnTo>
                  <a:cubicBezTo>
                    <a:pt x="730" y="3069"/>
                    <a:pt x="791" y="2917"/>
                    <a:pt x="821" y="2765"/>
                  </a:cubicBezTo>
                  <a:cubicBezTo>
                    <a:pt x="851" y="2674"/>
                    <a:pt x="882" y="2613"/>
                    <a:pt x="912" y="2553"/>
                  </a:cubicBezTo>
                  <a:close/>
                  <a:moveTo>
                    <a:pt x="2279" y="3191"/>
                  </a:moveTo>
                  <a:cubicBezTo>
                    <a:pt x="2310" y="3251"/>
                    <a:pt x="2371" y="3282"/>
                    <a:pt x="2431" y="3282"/>
                  </a:cubicBezTo>
                  <a:lnTo>
                    <a:pt x="2492" y="3282"/>
                  </a:lnTo>
                  <a:cubicBezTo>
                    <a:pt x="2492" y="3312"/>
                    <a:pt x="2492" y="3343"/>
                    <a:pt x="2492" y="3373"/>
                  </a:cubicBezTo>
                  <a:cubicBezTo>
                    <a:pt x="2492" y="3373"/>
                    <a:pt x="2462" y="3343"/>
                    <a:pt x="2431" y="3343"/>
                  </a:cubicBezTo>
                  <a:lnTo>
                    <a:pt x="2401" y="3343"/>
                  </a:lnTo>
                  <a:cubicBezTo>
                    <a:pt x="2371" y="3343"/>
                    <a:pt x="2340" y="3343"/>
                    <a:pt x="2310" y="3373"/>
                  </a:cubicBezTo>
                  <a:cubicBezTo>
                    <a:pt x="2310" y="3312"/>
                    <a:pt x="2310" y="3282"/>
                    <a:pt x="2279" y="3221"/>
                  </a:cubicBezTo>
                  <a:lnTo>
                    <a:pt x="2279" y="3191"/>
                  </a:lnTo>
                  <a:close/>
                  <a:moveTo>
                    <a:pt x="2036" y="3586"/>
                  </a:moveTo>
                  <a:cubicBezTo>
                    <a:pt x="2036" y="3616"/>
                    <a:pt x="2036" y="3646"/>
                    <a:pt x="2067" y="3677"/>
                  </a:cubicBezTo>
                  <a:lnTo>
                    <a:pt x="2006" y="3677"/>
                  </a:lnTo>
                  <a:lnTo>
                    <a:pt x="2006" y="3646"/>
                  </a:lnTo>
                  <a:cubicBezTo>
                    <a:pt x="2036" y="3616"/>
                    <a:pt x="2036" y="3616"/>
                    <a:pt x="2036" y="3586"/>
                  </a:cubicBezTo>
                  <a:close/>
                  <a:moveTo>
                    <a:pt x="1094" y="3130"/>
                  </a:moveTo>
                  <a:cubicBezTo>
                    <a:pt x="1125" y="3191"/>
                    <a:pt x="1125" y="3251"/>
                    <a:pt x="1125" y="3312"/>
                  </a:cubicBezTo>
                  <a:lnTo>
                    <a:pt x="1094" y="3312"/>
                  </a:lnTo>
                  <a:cubicBezTo>
                    <a:pt x="1094" y="3495"/>
                    <a:pt x="1034" y="3707"/>
                    <a:pt x="1003" y="3890"/>
                  </a:cubicBezTo>
                  <a:cubicBezTo>
                    <a:pt x="973" y="3890"/>
                    <a:pt x="973" y="3890"/>
                    <a:pt x="943" y="3859"/>
                  </a:cubicBezTo>
                  <a:lnTo>
                    <a:pt x="943" y="3707"/>
                  </a:lnTo>
                  <a:cubicBezTo>
                    <a:pt x="973" y="3525"/>
                    <a:pt x="1003" y="3373"/>
                    <a:pt x="1064" y="3221"/>
                  </a:cubicBezTo>
                  <a:cubicBezTo>
                    <a:pt x="1064" y="3191"/>
                    <a:pt x="1094" y="3160"/>
                    <a:pt x="1094" y="3130"/>
                  </a:cubicBezTo>
                  <a:close/>
                  <a:moveTo>
                    <a:pt x="1429" y="3859"/>
                  </a:moveTo>
                  <a:cubicBezTo>
                    <a:pt x="1429" y="3890"/>
                    <a:pt x="1429" y="3890"/>
                    <a:pt x="1429" y="3920"/>
                  </a:cubicBezTo>
                  <a:lnTo>
                    <a:pt x="1406" y="3920"/>
                  </a:lnTo>
                  <a:cubicBezTo>
                    <a:pt x="1412" y="3900"/>
                    <a:pt x="1419" y="3879"/>
                    <a:pt x="1429" y="3859"/>
                  </a:cubicBezTo>
                  <a:close/>
                  <a:moveTo>
                    <a:pt x="2796" y="4254"/>
                  </a:moveTo>
                  <a:lnTo>
                    <a:pt x="2826" y="4345"/>
                  </a:lnTo>
                  <a:cubicBezTo>
                    <a:pt x="2826" y="4345"/>
                    <a:pt x="2826" y="4376"/>
                    <a:pt x="2826" y="4376"/>
                  </a:cubicBezTo>
                  <a:lnTo>
                    <a:pt x="2826" y="4436"/>
                  </a:lnTo>
                  <a:cubicBezTo>
                    <a:pt x="2826" y="4497"/>
                    <a:pt x="2796" y="4528"/>
                    <a:pt x="2796" y="4588"/>
                  </a:cubicBezTo>
                  <a:cubicBezTo>
                    <a:pt x="2766" y="4649"/>
                    <a:pt x="2766" y="4710"/>
                    <a:pt x="2735" y="4771"/>
                  </a:cubicBezTo>
                  <a:lnTo>
                    <a:pt x="2766" y="4528"/>
                  </a:lnTo>
                  <a:cubicBezTo>
                    <a:pt x="2766" y="4436"/>
                    <a:pt x="2796" y="4345"/>
                    <a:pt x="2796" y="4254"/>
                  </a:cubicBezTo>
                  <a:close/>
                  <a:moveTo>
                    <a:pt x="1398" y="3950"/>
                  </a:moveTo>
                  <a:lnTo>
                    <a:pt x="1398" y="4163"/>
                  </a:lnTo>
                  <a:lnTo>
                    <a:pt x="1368" y="4528"/>
                  </a:lnTo>
                  <a:cubicBezTo>
                    <a:pt x="1368" y="4649"/>
                    <a:pt x="1338" y="4801"/>
                    <a:pt x="1338" y="4923"/>
                  </a:cubicBezTo>
                  <a:lnTo>
                    <a:pt x="1338" y="4406"/>
                  </a:lnTo>
                  <a:cubicBezTo>
                    <a:pt x="1338" y="4345"/>
                    <a:pt x="1338" y="4284"/>
                    <a:pt x="1338" y="4224"/>
                  </a:cubicBezTo>
                  <a:cubicBezTo>
                    <a:pt x="1368" y="4163"/>
                    <a:pt x="1368" y="4102"/>
                    <a:pt x="1368" y="4041"/>
                  </a:cubicBezTo>
                  <a:cubicBezTo>
                    <a:pt x="1383" y="4011"/>
                    <a:pt x="1391" y="3981"/>
                    <a:pt x="1398" y="3950"/>
                  </a:cubicBezTo>
                  <a:close/>
                  <a:moveTo>
                    <a:pt x="2401" y="3677"/>
                  </a:moveTo>
                  <a:lnTo>
                    <a:pt x="2431" y="3707"/>
                  </a:lnTo>
                  <a:cubicBezTo>
                    <a:pt x="2401" y="3798"/>
                    <a:pt x="2401" y="3890"/>
                    <a:pt x="2401" y="3950"/>
                  </a:cubicBezTo>
                  <a:cubicBezTo>
                    <a:pt x="2401" y="4072"/>
                    <a:pt x="2371" y="4224"/>
                    <a:pt x="2371" y="4345"/>
                  </a:cubicBezTo>
                  <a:cubicBezTo>
                    <a:pt x="2371" y="4467"/>
                    <a:pt x="2401" y="4558"/>
                    <a:pt x="2431" y="4679"/>
                  </a:cubicBezTo>
                  <a:lnTo>
                    <a:pt x="2401" y="4679"/>
                  </a:lnTo>
                  <a:cubicBezTo>
                    <a:pt x="2401" y="4710"/>
                    <a:pt x="2401" y="4740"/>
                    <a:pt x="2401" y="4771"/>
                  </a:cubicBezTo>
                  <a:cubicBezTo>
                    <a:pt x="2401" y="4831"/>
                    <a:pt x="2371" y="4892"/>
                    <a:pt x="2371" y="4983"/>
                  </a:cubicBezTo>
                  <a:cubicBezTo>
                    <a:pt x="2340" y="5044"/>
                    <a:pt x="2310" y="5166"/>
                    <a:pt x="2310" y="5257"/>
                  </a:cubicBezTo>
                  <a:cubicBezTo>
                    <a:pt x="2279" y="5196"/>
                    <a:pt x="2249" y="5166"/>
                    <a:pt x="2188" y="5166"/>
                  </a:cubicBezTo>
                  <a:lnTo>
                    <a:pt x="2127" y="5166"/>
                  </a:lnTo>
                  <a:cubicBezTo>
                    <a:pt x="2097" y="5044"/>
                    <a:pt x="2097" y="4923"/>
                    <a:pt x="2127" y="4801"/>
                  </a:cubicBezTo>
                  <a:lnTo>
                    <a:pt x="2127" y="4649"/>
                  </a:lnTo>
                  <a:cubicBezTo>
                    <a:pt x="2127" y="4619"/>
                    <a:pt x="2127" y="4588"/>
                    <a:pt x="2158" y="4558"/>
                  </a:cubicBezTo>
                  <a:cubicBezTo>
                    <a:pt x="2188" y="4406"/>
                    <a:pt x="2219" y="4254"/>
                    <a:pt x="2249" y="4102"/>
                  </a:cubicBezTo>
                  <a:lnTo>
                    <a:pt x="2279" y="3981"/>
                  </a:lnTo>
                  <a:cubicBezTo>
                    <a:pt x="2279" y="3950"/>
                    <a:pt x="2279" y="3920"/>
                    <a:pt x="2310" y="3890"/>
                  </a:cubicBezTo>
                  <a:lnTo>
                    <a:pt x="2340" y="3798"/>
                  </a:lnTo>
                  <a:cubicBezTo>
                    <a:pt x="2371" y="3738"/>
                    <a:pt x="2371" y="3707"/>
                    <a:pt x="2401" y="3677"/>
                  </a:cubicBezTo>
                  <a:close/>
                  <a:moveTo>
                    <a:pt x="456" y="4892"/>
                  </a:moveTo>
                  <a:cubicBezTo>
                    <a:pt x="487" y="4923"/>
                    <a:pt x="487" y="4953"/>
                    <a:pt x="517" y="4983"/>
                  </a:cubicBezTo>
                  <a:lnTo>
                    <a:pt x="578" y="5014"/>
                  </a:lnTo>
                  <a:lnTo>
                    <a:pt x="578" y="5044"/>
                  </a:lnTo>
                  <a:cubicBezTo>
                    <a:pt x="578" y="5166"/>
                    <a:pt x="608" y="5257"/>
                    <a:pt x="639" y="5348"/>
                  </a:cubicBezTo>
                  <a:cubicBezTo>
                    <a:pt x="639" y="5409"/>
                    <a:pt x="669" y="5439"/>
                    <a:pt x="700" y="5500"/>
                  </a:cubicBezTo>
                  <a:lnTo>
                    <a:pt x="639" y="5409"/>
                  </a:lnTo>
                  <a:cubicBezTo>
                    <a:pt x="578" y="5226"/>
                    <a:pt x="517" y="5074"/>
                    <a:pt x="456" y="4892"/>
                  </a:cubicBezTo>
                  <a:close/>
                  <a:moveTo>
                    <a:pt x="2917" y="5226"/>
                  </a:moveTo>
                  <a:cubicBezTo>
                    <a:pt x="2917" y="5257"/>
                    <a:pt x="2887" y="5317"/>
                    <a:pt x="2857" y="5378"/>
                  </a:cubicBezTo>
                  <a:lnTo>
                    <a:pt x="2826" y="5378"/>
                  </a:lnTo>
                  <a:cubicBezTo>
                    <a:pt x="2786" y="5419"/>
                    <a:pt x="2745" y="5459"/>
                    <a:pt x="2705" y="5500"/>
                  </a:cubicBezTo>
                  <a:lnTo>
                    <a:pt x="2705" y="5500"/>
                  </a:lnTo>
                  <a:lnTo>
                    <a:pt x="2766" y="5409"/>
                  </a:lnTo>
                  <a:lnTo>
                    <a:pt x="2857" y="5226"/>
                  </a:lnTo>
                  <a:close/>
                  <a:moveTo>
                    <a:pt x="1884" y="5409"/>
                  </a:moveTo>
                  <a:cubicBezTo>
                    <a:pt x="1884" y="5469"/>
                    <a:pt x="1915" y="5561"/>
                    <a:pt x="1976" y="5621"/>
                  </a:cubicBezTo>
                  <a:cubicBezTo>
                    <a:pt x="1976" y="5682"/>
                    <a:pt x="1945" y="5743"/>
                    <a:pt x="1945" y="5773"/>
                  </a:cubicBezTo>
                  <a:lnTo>
                    <a:pt x="1915" y="5773"/>
                  </a:lnTo>
                  <a:lnTo>
                    <a:pt x="1915" y="5804"/>
                  </a:lnTo>
                  <a:cubicBezTo>
                    <a:pt x="1884" y="5773"/>
                    <a:pt x="1884" y="5743"/>
                    <a:pt x="1854" y="5712"/>
                  </a:cubicBezTo>
                  <a:cubicBezTo>
                    <a:pt x="1854" y="5682"/>
                    <a:pt x="1824" y="5621"/>
                    <a:pt x="1824" y="5591"/>
                  </a:cubicBezTo>
                  <a:lnTo>
                    <a:pt x="1824" y="5530"/>
                  </a:lnTo>
                  <a:lnTo>
                    <a:pt x="1884" y="5409"/>
                  </a:lnTo>
                  <a:close/>
                  <a:moveTo>
                    <a:pt x="1641" y="5956"/>
                  </a:moveTo>
                  <a:cubicBezTo>
                    <a:pt x="1672" y="5956"/>
                    <a:pt x="1672" y="5986"/>
                    <a:pt x="1702" y="6016"/>
                  </a:cubicBezTo>
                  <a:lnTo>
                    <a:pt x="1581" y="6016"/>
                  </a:lnTo>
                  <a:cubicBezTo>
                    <a:pt x="1611" y="5986"/>
                    <a:pt x="1611" y="5956"/>
                    <a:pt x="1641" y="5956"/>
                  </a:cubicBezTo>
                  <a:close/>
                  <a:moveTo>
                    <a:pt x="2067" y="1"/>
                  </a:moveTo>
                  <a:cubicBezTo>
                    <a:pt x="2006" y="1"/>
                    <a:pt x="1945" y="1"/>
                    <a:pt x="1884" y="31"/>
                  </a:cubicBezTo>
                  <a:cubicBezTo>
                    <a:pt x="1854" y="61"/>
                    <a:pt x="1793" y="61"/>
                    <a:pt x="1763" y="92"/>
                  </a:cubicBezTo>
                  <a:cubicBezTo>
                    <a:pt x="1641" y="152"/>
                    <a:pt x="1581" y="213"/>
                    <a:pt x="1489" y="304"/>
                  </a:cubicBezTo>
                  <a:lnTo>
                    <a:pt x="1459" y="335"/>
                  </a:lnTo>
                  <a:lnTo>
                    <a:pt x="1429" y="335"/>
                  </a:lnTo>
                  <a:cubicBezTo>
                    <a:pt x="1398" y="365"/>
                    <a:pt x="1398" y="365"/>
                    <a:pt x="1368" y="365"/>
                  </a:cubicBezTo>
                  <a:cubicBezTo>
                    <a:pt x="1338" y="395"/>
                    <a:pt x="1338" y="395"/>
                    <a:pt x="1307" y="395"/>
                  </a:cubicBezTo>
                  <a:lnTo>
                    <a:pt x="1246" y="487"/>
                  </a:lnTo>
                  <a:cubicBezTo>
                    <a:pt x="1125" y="578"/>
                    <a:pt x="1034" y="730"/>
                    <a:pt x="943" y="851"/>
                  </a:cubicBezTo>
                  <a:cubicBezTo>
                    <a:pt x="821" y="1003"/>
                    <a:pt x="730" y="1125"/>
                    <a:pt x="639" y="1277"/>
                  </a:cubicBezTo>
                  <a:cubicBezTo>
                    <a:pt x="578" y="1429"/>
                    <a:pt x="487" y="1550"/>
                    <a:pt x="426" y="1702"/>
                  </a:cubicBezTo>
                  <a:cubicBezTo>
                    <a:pt x="365" y="1854"/>
                    <a:pt x="274" y="2006"/>
                    <a:pt x="213" y="2188"/>
                  </a:cubicBezTo>
                  <a:cubicBezTo>
                    <a:pt x="183" y="2340"/>
                    <a:pt x="153" y="2492"/>
                    <a:pt x="92" y="2674"/>
                  </a:cubicBezTo>
                  <a:cubicBezTo>
                    <a:pt x="61" y="2826"/>
                    <a:pt x="61" y="2978"/>
                    <a:pt x="31" y="3160"/>
                  </a:cubicBezTo>
                  <a:cubicBezTo>
                    <a:pt x="31" y="3312"/>
                    <a:pt x="1" y="3495"/>
                    <a:pt x="1" y="3646"/>
                  </a:cubicBezTo>
                  <a:cubicBezTo>
                    <a:pt x="1" y="3981"/>
                    <a:pt x="1" y="4284"/>
                    <a:pt x="61" y="4619"/>
                  </a:cubicBezTo>
                  <a:cubicBezTo>
                    <a:pt x="92" y="4771"/>
                    <a:pt x="122" y="4923"/>
                    <a:pt x="183" y="5105"/>
                  </a:cubicBezTo>
                  <a:cubicBezTo>
                    <a:pt x="213" y="5166"/>
                    <a:pt x="244" y="5257"/>
                    <a:pt x="274" y="5317"/>
                  </a:cubicBezTo>
                  <a:cubicBezTo>
                    <a:pt x="305" y="5409"/>
                    <a:pt x="335" y="5469"/>
                    <a:pt x="365" y="5530"/>
                  </a:cubicBezTo>
                  <a:cubicBezTo>
                    <a:pt x="456" y="5682"/>
                    <a:pt x="548" y="5834"/>
                    <a:pt x="669" y="5986"/>
                  </a:cubicBezTo>
                  <a:cubicBezTo>
                    <a:pt x="700" y="6016"/>
                    <a:pt x="730" y="6047"/>
                    <a:pt x="791" y="6077"/>
                  </a:cubicBezTo>
                  <a:cubicBezTo>
                    <a:pt x="821" y="6107"/>
                    <a:pt x="882" y="6168"/>
                    <a:pt x="943" y="6199"/>
                  </a:cubicBezTo>
                  <a:lnTo>
                    <a:pt x="1125" y="6320"/>
                  </a:lnTo>
                  <a:cubicBezTo>
                    <a:pt x="1216" y="6351"/>
                    <a:pt x="1307" y="6381"/>
                    <a:pt x="1398" y="6411"/>
                  </a:cubicBezTo>
                  <a:cubicBezTo>
                    <a:pt x="1429" y="6442"/>
                    <a:pt x="1489" y="6442"/>
                    <a:pt x="1550" y="6442"/>
                  </a:cubicBezTo>
                  <a:lnTo>
                    <a:pt x="1733" y="6442"/>
                  </a:lnTo>
                  <a:cubicBezTo>
                    <a:pt x="1824" y="6442"/>
                    <a:pt x="1915" y="6411"/>
                    <a:pt x="2006" y="6381"/>
                  </a:cubicBezTo>
                  <a:cubicBezTo>
                    <a:pt x="2067" y="6381"/>
                    <a:pt x="2158" y="6351"/>
                    <a:pt x="2219" y="6290"/>
                  </a:cubicBezTo>
                  <a:lnTo>
                    <a:pt x="2431" y="6168"/>
                  </a:lnTo>
                  <a:cubicBezTo>
                    <a:pt x="2553" y="6077"/>
                    <a:pt x="2705" y="5986"/>
                    <a:pt x="2826" y="5864"/>
                  </a:cubicBezTo>
                  <a:cubicBezTo>
                    <a:pt x="2857" y="5804"/>
                    <a:pt x="2917" y="5773"/>
                    <a:pt x="2978" y="5712"/>
                  </a:cubicBezTo>
                  <a:lnTo>
                    <a:pt x="3069" y="5621"/>
                  </a:lnTo>
                  <a:cubicBezTo>
                    <a:pt x="3100" y="5530"/>
                    <a:pt x="3161" y="5469"/>
                    <a:pt x="3221" y="5378"/>
                  </a:cubicBezTo>
                  <a:cubicBezTo>
                    <a:pt x="3282" y="5226"/>
                    <a:pt x="3373" y="5105"/>
                    <a:pt x="3434" y="4953"/>
                  </a:cubicBezTo>
                  <a:cubicBezTo>
                    <a:pt x="3495" y="4801"/>
                    <a:pt x="3586" y="4649"/>
                    <a:pt x="3616" y="4528"/>
                  </a:cubicBezTo>
                  <a:cubicBezTo>
                    <a:pt x="3738" y="4224"/>
                    <a:pt x="3829" y="3890"/>
                    <a:pt x="3920" y="3586"/>
                  </a:cubicBezTo>
                  <a:cubicBezTo>
                    <a:pt x="3950" y="3434"/>
                    <a:pt x="3981" y="3282"/>
                    <a:pt x="4011" y="3100"/>
                  </a:cubicBezTo>
                  <a:cubicBezTo>
                    <a:pt x="4011" y="3008"/>
                    <a:pt x="4011" y="2917"/>
                    <a:pt x="4042" y="2826"/>
                  </a:cubicBezTo>
                  <a:cubicBezTo>
                    <a:pt x="4042" y="2735"/>
                    <a:pt x="4042" y="2674"/>
                    <a:pt x="4042" y="2613"/>
                  </a:cubicBezTo>
                  <a:lnTo>
                    <a:pt x="4042" y="2340"/>
                  </a:lnTo>
                  <a:cubicBezTo>
                    <a:pt x="4042" y="2249"/>
                    <a:pt x="4011" y="2188"/>
                    <a:pt x="4011" y="2127"/>
                  </a:cubicBezTo>
                  <a:cubicBezTo>
                    <a:pt x="3981" y="1945"/>
                    <a:pt x="3950" y="1793"/>
                    <a:pt x="3890" y="1641"/>
                  </a:cubicBezTo>
                  <a:cubicBezTo>
                    <a:pt x="3829" y="1459"/>
                    <a:pt x="3768" y="1307"/>
                    <a:pt x="3677" y="1155"/>
                  </a:cubicBezTo>
                  <a:cubicBezTo>
                    <a:pt x="3647" y="1094"/>
                    <a:pt x="3586" y="1034"/>
                    <a:pt x="3555" y="973"/>
                  </a:cubicBezTo>
                  <a:cubicBezTo>
                    <a:pt x="3495" y="882"/>
                    <a:pt x="3434" y="821"/>
                    <a:pt x="3373" y="760"/>
                  </a:cubicBezTo>
                  <a:cubicBezTo>
                    <a:pt x="3252" y="639"/>
                    <a:pt x="3161" y="547"/>
                    <a:pt x="3039" y="426"/>
                  </a:cubicBezTo>
                  <a:lnTo>
                    <a:pt x="2857" y="274"/>
                  </a:lnTo>
                  <a:lnTo>
                    <a:pt x="2766" y="213"/>
                  </a:lnTo>
                  <a:cubicBezTo>
                    <a:pt x="2705" y="183"/>
                    <a:pt x="2674" y="122"/>
                    <a:pt x="2614" y="122"/>
                  </a:cubicBezTo>
                  <a:cubicBezTo>
                    <a:pt x="2522" y="61"/>
                    <a:pt x="2431" y="31"/>
                    <a:pt x="2371" y="31"/>
                  </a:cubicBezTo>
                  <a:cubicBezTo>
                    <a:pt x="2310" y="1"/>
                    <a:pt x="2279" y="1"/>
                    <a:pt x="2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95"/>
            <p:cNvSpPr/>
            <p:nvPr/>
          </p:nvSpPr>
          <p:spPr>
            <a:xfrm>
              <a:off x="80700" y="777690"/>
              <a:ext cx="115311" cy="217237"/>
            </a:xfrm>
            <a:custGeom>
              <a:rect b="b" l="l" r="r" t="t"/>
              <a:pathLst>
                <a:path extrusionOk="0" h="6411" w="3403">
                  <a:moveTo>
                    <a:pt x="2188" y="304"/>
                  </a:moveTo>
                  <a:cubicBezTo>
                    <a:pt x="2248" y="304"/>
                    <a:pt x="2309" y="304"/>
                    <a:pt x="2340" y="334"/>
                  </a:cubicBezTo>
                  <a:lnTo>
                    <a:pt x="2400" y="334"/>
                  </a:lnTo>
                  <a:lnTo>
                    <a:pt x="2431" y="365"/>
                  </a:lnTo>
                  <a:cubicBezTo>
                    <a:pt x="2491" y="456"/>
                    <a:pt x="2552" y="517"/>
                    <a:pt x="2583" y="608"/>
                  </a:cubicBezTo>
                  <a:lnTo>
                    <a:pt x="2522" y="577"/>
                  </a:lnTo>
                  <a:cubicBezTo>
                    <a:pt x="2491" y="547"/>
                    <a:pt x="2461" y="517"/>
                    <a:pt x="2431" y="517"/>
                  </a:cubicBezTo>
                  <a:lnTo>
                    <a:pt x="2340" y="517"/>
                  </a:lnTo>
                  <a:lnTo>
                    <a:pt x="2188" y="486"/>
                  </a:lnTo>
                  <a:lnTo>
                    <a:pt x="1793" y="486"/>
                  </a:lnTo>
                  <a:cubicBezTo>
                    <a:pt x="1793" y="456"/>
                    <a:pt x="1762" y="456"/>
                    <a:pt x="1732" y="426"/>
                  </a:cubicBezTo>
                  <a:cubicBezTo>
                    <a:pt x="1793" y="395"/>
                    <a:pt x="1823" y="365"/>
                    <a:pt x="1884" y="334"/>
                  </a:cubicBezTo>
                  <a:cubicBezTo>
                    <a:pt x="1914" y="304"/>
                    <a:pt x="1945" y="304"/>
                    <a:pt x="2005" y="304"/>
                  </a:cubicBezTo>
                  <a:close/>
                  <a:moveTo>
                    <a:pt x="2157" y="1337"/>
                  </a:moveTo>
                  <a:lnTo>
                    <a:pt x="2157" y="1367"/>
                  </a:lnTo>
                  <a:cubicBezTo>
                    <a:pt x="2127" y="1610"/>
                    <a:pt x="2097" y="1853"/>
                    <a:pt x="2036" y="2066"/>
                  </a:cubicBezTo>
                  <a:cubicBezTo>
                    <a:pt x="2005" y="2188"/>
                    <a:pt x="1975" y="2279"/>
                    <a:pt x="1945" y="2400"/>
                  </a:cubicBezTo>
                  <a:lnTo>
                    <a:pt x="1945" y="2370"/>
                  </a:lnTo>
                  <a:cubicBezTo>
                    <a:pt x="1884" y="2552"/>
                    <a:pt x="1853" y="2704"/>
                    <a:pt x="1793" y="2856"/>
                  </a:cubicBezTo>
                  <a:lnTo>
                    <a:pt x="1793" y="2613"/>
                  </a:lnTo>
                  <a:cubicBezTo>
                    <a:pt x="1823" y="2522"/>
                    <a:pt x="1853" y="2400"/>
                    <a:pt x="1884" y="2279"/>
                  </a:cubicBezTo>
                  <a:cubicBezTo>
                    <a:pt x="1945" y="2127"/>
                    <a:pt x="1975" y="1945"/>
                    <a:pt x="2036" y="1762"/>
                  </a:cubicBezTo>
                  <a:cubicBezTo>
                    <a:pt x="2036" y="1702"/>
                    <a:pt x="2036" y="1641"/>
                    <a:pt x="2036" y="1580"/>
                  </a:cubicBezTo>
                  <a:cubicBezTo>
                    <a:pt x="2066" y="1519"/>
                    <a:pt x="2127" y="1398"/>
                    <a:pt x="2157" y="1337"/>
                  </a:cubicBezTo>
                  <a:close/>
                  <a:moveTo>
                    <a:pt x="2870" y="2466"/>
                  </a:moveTo>
                  <a:cubicBezTo>
                    <a:pt x="2871" y="2466"/>
                    <a:pt x="2856" y="2501"/>
                    <a:pt x="2856" y="2522"/>
                  </a:cubicBezTo>
                  <a:cubicBezTo>
                    <a:pt x="2883" y="2603"/>
                    <a:pt x="2886" y="2684"/>
                    <a:pt x="2886" y="2765"/>
                  </a:cubicBezTo>
                  <a:lnTo>
                    <a:pt x="2886" y="2765"/>
                  </a:lnTo>
                  <a:cubicBezTo>
                    <a:pt x="2856" y="2856"/>
                    <a:pt x="2856" y="2947"/>
                    <a:pt x="2826" y="3038"/>
                  </a:cubicBezTo>
                  <a:cubicBezTo>
                    <a:pt x="2826" y="3008"/>
                    <a:pt x="2795" y="2978"/>
                    <a:pt x="2765" y="2947"/>
                  </a:cubicBezTo>
                  <a:cubicBezTo>
                    <a:pt x="2765" y="2947"/>
                    <a:pt x="2765" y="2917"/>
                    <a:pt x="2795" y="2887"/>
                  </a:cubicBezTo>
                  <a:lnTo>
                    <a:pt x="2856" y="2613"/>
                  </a:lnTo>
                  <a:cubicBezTo>
                    <a:pt x="2856" y="2552"/>
                    <a:pt x="2856" y="2522"/>
                    <a:pt x="2856" y="2492"/>
                  </a:cubicBezTo>
                  <a:cubicBezTo>
                    <a:pt x="2866" y="2473"/>
                    <a:pt x="2869" y="2466"/>
                    <a:pt x="2870" y="2466"/>
                  </a:cubicBezTo>
                  <a:close/>
                  <a:moveTo>
                    <a:pt x="1550" y="3342"/>
                  </a:moveTo>
                  <a:cubicBezTo>
                    <a:pt x="1550" y="3373"/>
                    <a:pt x="1550" y="3403"/>
                    <a:pt x="1550" y="3433"/>
                  </a:cubicBezTo>
                  <a:lnTo>
                    <a:pt x="1550" y="3555"/>
                  </a:lnTo>
                  <a:lnTo>
                    <a:pt x="1519" y="3646"/>
                  </a:lnTo>
                  <a:cubicBezTo>
                    <a:pt x="1489" y="3737"/>
                    <a:pt x="1428" y="3828"/>
                    <a:pt x="1398" y="3950"/>
                  </a:cubicBezTo>
                  <a:lnTo>
                    <a:pt x="1428" y="3768"/>
                  </a:lnTo>
                  <a:cubicBezTo>
                    <a:pt x="1458" y="3616"/>
                    <a:pt x="1489" y="3494"/>
                    <a:pt x="1489" y="3342"/>
                  </a:cubicBezTo>
                  <a:close/>
                  <a:moveTo>
                    <a:pt x="1945" y="3646"/>
                  </a:moveTo>
                  <a:cubicBezTo>
                    <a:pt x="1945" y="3676"/>
                    <a:pt x="1945" y="3676"/>
                    <a:pt x="1945" y="3707"/>
                  </a:cubicBezTo>
                  <a:cubicBezTo>
                    <a:pt x="1975" y="3798"/>
                    <a:pt x="1975" y="3889"/>
                    <a:pt x="2005" y="3980"/>
                  </a:cubicBezTo>
                  <a:lnTo>
                    <a:pt x="1975" y="3980"/>
                  </a:lnTo>
                  <a:cubicBezTo>
                    <a:pt x="1945" y="4254"/>
                    <a:pt x="1853" y="4558"/>
                    <a:pt x="1762" y="4831"/>
                  </a:cubicBezTo>
                  <a:cubicBezTo>
                    <a:pt x="1732" y="4892"/>
                    <a:pt x="1732" y="4953"/>
                    <a:pt x="1702" y="5013"/>
                  </a:cubicBezTo>
                  <a:cubicBezTo>
                    <a:pt x="1671" y="5104"/>
                    <a:pt x="1641" y="5165"/>
                    <a:pt x="1610" y="5226"/>
                  </a:cubicBezTo>
                  <a:lnTo>
                    <a:pt x="1610" y="5074"/>
                  </a:lnTo>
                  <a:cubicBezTo>
                    <a:pt x="1610" y="4983"/>
                    <a:pt x="1610" y="4922"/>
                    <a:pt x="1641" y="4831"/>
                  </a:cubicBezTo>
                  <a:cubicBezTo>
                    <a:pt x="1641" y="4770"/>
                    <a:pt x="1641" y="4709"/>
                    <a:pt x="1671" y="4618"/>
                  </a:cubicBezTo>
                  <a:cubicBezTo>
                    <a:pt x="1671" y="4558"/>
                    <a:pt x="1702" y="4527"/>
                    <a:pt x="1702" y="4466"/>
                  </a:cubicBezTo>
                  <a:cubicBezTo>
                    <a:pt x="1702" y="4406"/>
                    <a:pt x="1732" y="4315"/>
                    <a:pt x="1732" y="4254"/>
                  </a:cubicBezTo>
                  <a:cubicBezTo>
                    <a:pt x="1762" y="4132"/>
                    <a:pt x="1793" y="4011"/>
                    <a:pt x="1853" y="3889"/>
                  </a:cubicBezTo>
                  <a:cubicBezTo>
                    <a:pt x="1884" y="3798"/>
                    <a:pt x="1914" y="3737"/>
                    <a:pt x="1945" y="3646"/>
                  </a:cubicBezTo>
                  <a:close/>
                  <a:moveTo>
                    <a:pt x="1215" y="4588"/>
                  </a:moveTo>
                  <a:cubicBezTo>
                    <a:pt x="1215" y="4618"/>
                    <a:pt x="1215" y="4649"/>
                    <a:pt x="1215" y="4709"/>
                  </a:cubicBezTo>
                  <a:cubicBezTo>
                    <a:pt x="1215" y="4861"/>
                    <a:pt x="1215" y="5044"/>
                    <a:pt x="1215" y="5226"/>
                  </a:cubicBezTo>
                  <a:lnTo>
                    <a:pt x="1185" y="5378"/>
                  </a:lnTo>
                  <a:lnTo>
                    <a:pt x="1155" y="5408"/>
                  </a:lnTo>
                  <a:cubicBezTo>
                    <a:pt x="1094" y="5287"/>
                    <a:pt x="1094" y="5196"/>
                    <a:pt x="1063" y="5104"/>
                  </a:cubicBezTo>
                  <a:cubicBezTo>
                    <a:pt x="1063" y="5074"/>
                    <a:pt x="1094" y="5013"/>
                    <a:pt x="1094" y="4983"/>
                  </a:cubicBezTo>
                  <a:cubicBezTo>
                    <a:pt x="1124" y="4953"/>
                    <a:pt x="1155" y="4801"/>
                    <a:pt x="1185" y="4740"/>
                  </a:cubicBezTo>
                  <a:cubicBezTo>
                    <a:pt x="1215" y="4649"/>
                    <a:pt x="1215" y="4649"/>
                    <a:pt x="1215" y="4588"/>
                  </a:cubicBezTo>
                  <a:close/>
                  <a:moveTo>
                    <a:pt x="2674" y="4558"/>
                  </a:moveTo>
                  <a:lnTo>
                    <a:pt x="2674" y="4558"/>
                  </a:lnTo>
                  <a:cubicBezTo>
                    <a:pt x="2704" y="4649"/>
                    <a:pt x="2674" y="4709"/>
                    <a:pt x="2643" y="4740"/>
                  </a:cubicBezTo>
                  <a:cubicBezTo>
                    <a:pt x="2583" y="4861"/>
                    <a:pt x="2552" y="4983"/>
                    <a:pt x="2491" y="5104"/>
                  </a:cubicBezTo>
                  <a:cubicBezTo>
                    <a:pt x="2431" y="5196"/>
                    <a:pt x="2370" y="5287"/>
                    <a:pt x="2309" y="5408"/>
                  </a:cubicBezTo>
                  <a:cubicBezTo>
                    <a:pt x="2279" y="5439"/>
                    <a:pt x="2279" y="5469"/>
                    <a:pt x="2248" y="5499"/>
                  </a:cubicBezTo>
                  <a:cubicBezTo>
                    <a:pt x="2218" y="5530"/>
                    <a:pt x="2157" y="5621"/>
                    <a:pt x="2127" y="5651"/>
                  </a:cubicBezTo>
                  <a:cubicBezTo>
                    <a:pt x="2066" y="5682"/>
                    <a:pt x="2066" y="5712"/>
                    <a:pt x="2036" y="5742"/>
                  </a:cubicBezTo>
                  <a:lnTo>
                    <a:pt x="2097" y="5651"/>
                  </a:lnTo>
                  <a:cubicBezTo>
                    <a:pt x="2157" y="5499"/>
                    <a:pt x="2218" y="5348"/>
                    <a:pt x="2309" y="5196"/>
                  </a:cubicBezTo>
                  <a:cubicBezTo>
                    <a:pt x="2340" y="5104"/>
                    <a:pt x="2370" y="5013"/>
                    <a:pt x="2431" y="4922"/>
                  </a:cubicBezTo>
                  <a:cubicBezTo>
                    <a:pt x="2461" y="4922"/>
                    <a:pt x="2461" y="4892"/>
                    <a:pt x="2491" y="4892"/>
                  </a:cubicBezTo>
                  <a:cubicBezTo>
                    <a:pt x="2522" y="4861"/>
                    <a:pt x="2552" y="4831"/>
                    <a:pt x="2552" y="4831"/>
                  </a:cubicBezTo>
                  <a:cubicBezTo>
                    <a:pt x="2583" y="4801"/>
                    <a:pt x="2613" y="4740"/>
                    <a:pt x="2643" y="4709"/>
                  </a:cubicBezTo>
                  <a:cubicBezTo>
                    <a:pt x="2643" y="4649"/>
                    <a:pt x="2674" y="4618"/>
                    <a:pt x="2674" y="4588"/>
                  </a:cubicBezTo>
                  <a:lnTo>
                    <a:pt x="2674" y="4558"/>
                  </a:lnTo>
                  <a:close/>
                  <a:moveTo>
                    <a:pt x="334" y="5044"/>
                  </a:moveTo>
                  <a:lnTo>
                    <a:pt x="334" y="5044"/>
                  </a:lnTo>
                  <a:cubicBezTo>
                    <a:pt x="365" y="5104"/>
                    <a:pt x="395" y="5135"/>
                    <a:pt x="425" y="5196"/>
                  </a:cubicBezTo>
                  <a:cubicBezTo>
                    <a:pt x="456" y="5226"/>
                    <a:pt x="517" y="5287"/>
                    <a:pt x="547" y="5317"/>
                  </a:cubicBezTo>
                  <a:cubicBezTo>
                    <a:pt x="577" y="5317"/>
                    <a:pt x="608" y="5317"/>
                    <a:pt x="638" y="5348"/>
                  </a:cubicBezTo>
                  <a:cubicBezTo>
                    <a:pt x="669" y="5469"/>
                    <a:pt x="699" y="5591"/>
                    <a:pt x="729" y="5712"/>
                  </a:cubicBezTo>
                  <a:lnTo>
                    <a:pt x="760" y="5773"/>
                  </a:lnTo>
                  <a:cubicBezTo>
                    <a:pt x="729" y="5742"/>
                    <a:pt x="669" y="5682"/>
                    <a:pt x="638" y="5651"/>
                  </a:cubicBezTo>
                  <a:cubicBezTo>
                    <a:pt x="608" y="5621"/>
                    <a:pt x="577" y="5591"/>
                    <a:pt x="577" y="5560"/>
                  </a:cubicBezTo>
                  <a:cubicBezTo>
                    <a:pt x="517" y="5499"/>
                    <a:pt x="486" y="5439"/>
                    <a:pt x="456" y="5378"/>
                  </a:cubicBezTo>
                  <a:cubicBezTo>
                    <a:pt x="395" y="5256"/>
                    <a:pt x="365" y="5165"/>
                    <a:pt x="334" y="5044"/>
                  </a:cubicBezTo>
                  <a:close/>
                  <a:moveTo>
                    <a:pt x="1246" y="5986"/>
                  </a:moveTo>
                  <a:cubicBezTo>
                    <a:pt x="1276" y="6016"/>
                    <a:pt x="1337" y="6016"/>
                    <a:pt x="1398" y="6016"/>
                  </a:cubicBezTo>
                  <a:cubicBezTo>
                    <a:pt x="1428" y="6046"/>
                    <a:pt x="1428" y="6077"/>
                    <a:pt x="1458" y="6077"/>
                  </a:cubicBezTo>
                  <a:cubicBezTo>
                    <a:pt x="1467" y="6085"/>
                    <a:pt x="1476" y="6092"/>
                    <a:pt x="1484" y="6097"/>
                  </a:cubicBezTo>
                  <a:lnTo>
                    <a:pt x="1484" y="6097"/>
                  </a:lnTo>
                  <a:cubicBezTo>
                    <a:pt x="1404" y="6076"/>
                    <a:pt x="1321" y="6073"/>
                    <a:pt x="1215" y="6046"/>
                  </a:cubicBezTo>
                  <a:cubicBezTo>
                    <a:pt x="1215" y="6016"/>
                    <a:pt x="1215" y="6016"/>
                    <a:pt x="1246" y="5986"/>
                  </a:cubicBezTo>
                  <a:close/>
                  <a:moveTo>
                    <a:pt x="2036" y="0"/>
                  </a:moveTo>
                  <a:cubicBezTo>
                    <a:pt x="1975" y="0"/>
                    <a:pt x="1914" y="31"/>
                    <a:pt x="1853" y="31"/>
                  </a:cubicBezTo>
                  <a:cubicBezTo>
                    <a:pt x="1762" y="61"/>
                    <a:pt x="1702" y="122"/>
                    <a:pt x="1610" y="152"/>
                  </a:cubicBezTo>
                  <a:cubicBezTo>
                    <a:pt x="1489" y="243"/>
                    <a:pt x="1367" y="334"/>
                    <a:pt x="1276" y="456"/>
                  </a:cubicBezTo>
                  <a:cubicBezTo>
                    <a:pt x="1185" y="608"/>
                    <a:pt x="1094" y="760"/>
                    <a:pt x="1003" y="912"/>
                  </a:cubicBezTo>
                  <a:cubicBezTo>
                    <a:pt x="942" y="1064"/>
                    <a:pt x="851" y="1185"/>
                    <a:pt x="790" y="1337"/>
                  </a:cubicBezTo>
                  <a:cubicBezTo>
                    <a:pt x="729" y="1489"/>
                    <a:pt x="669" y="1641"/>
                    <a:pt x="608" y="1793"/>
                  </a:cubicBezTo>
                  <a:cubicBezTo>
                    <a:pt x="577" y="1884"/>
                    <a:pt x="577" y="1975"/>
                    <a:pt x="547" y="2066"/>
                  </a:cubicBezTo>
                  <a:cubicBezTo>
                    <a:pt x="547" y="2066"/>
                    <a:pt x="547" y="2097"/>
                    <a:pt x="547" y="2127"/>
                  </a:cubicBezTo>
                  <a:cubicBezTo>
                    <a:pt x="486" y="2248"/>
                    <a:pt x="425" y="2400"/>
                    <a:pt x="395" y="2522"/>
                  </a:cubicBezTo>
                  <a:cubicBezTo>
                    <a:pt x="334" y="2674"/>
                    <a:pt x="304" y="2826"/>
                    <a:pt x="243" y="2978"/>
                  </a:cubicBezTo>
                  <a:cubicBezTo>
                    <a:pt x="213" y="3130"/>
                    <a:pt x="152" y="3312"/>
                    <a:pt x="91" y="3494"/>
                  </a:cubicBezTo>
                  <a:cubicBezTo>
                    <a:pt x="91" y="3555"/>
                    <a:pt x="61" y="3616"/>
                    <a:pt x="61" y="3707"/>
                  </a:cubicBezTo>
                  <a:cubicBezTo>
                    <a:pt x="61" y="3798"/>
                    <a:pt x="30" y="3889"/>
                    <a:pt x="30" y="3980"/>
                  </a:cubicBezTo>
                  <a:cubicBezTo>
                    <a:pt x="0" y="4132"/>
                    <a:pt x="0" y="4315"/>
                    <a:pt x="0" y="4497"/>
                  </a:cubicBezTo>
                  <a:cubicBezTo>
                    <a:pt x="0" y="4649"/>
                    <a:pt x="30" y="4801"/>
                    <a:pt x="61" y="4983"/>
                  </a:cubicBezTo>
                  <a:cubicBezTo>
                    <a:pt x="61" y="5044"/>
                    <a:pt x="61" y="5135"/>
                    <a:pt x="91" y="5226"/>
                  </a:cubicBezTo>
                  <a:cubicBezTo>
                    <a:pt x="122" y="5287"/>
                    <a:pt x="122" y="5348"/>
                    <a:pt x="152" y="5408"/>
                  </a:cubicBezTo>
                  <a:cubicBezTo>
                    <a:pt x="182" y="5499"/>
                    <a:pt x="243" y="5591"/>
                    <a:pt x="274" y="5682"/>
                  </a:cubicBezTo>
                  <a:cubicBezTo>
                    <a:pt x="334" y="5742"/>
                    <a:pt x="395" y="5803"/>
                    <a:pt x="456" y="5894"/>
                  </a:cubicBezTo>
                  <a:cubicBezTo>
                    <a:pt x="517" y="5955"/>
                    <a:pt x="577" y="6016"/>
                    <a:pt x="638" y="6046"/>
                  </a:cubicBezTo>
                  <a:cubicBezTo>
                    <a:pt x="729" y="6107"/>
                    <a:pt x="790" y="6168"/>
                    <a:pt x="851" y="6198"/>
                  </a:cubicBezTo>
                  <a:cubicBezTo>
                    <a:pt x="912" y="6229"/>
                    <a:pt x="942" y="6259"/>
                    <a:pt x="1003" y="6259"/>
                  </a:cubicBezTo>
                  <a:cubicBezTo>
                    <a:pt x="1094" y="6320"/>
                    <a:pt x="1155" y="6350"/>
                    <a:pt x="1246" y="6350"/>
                  </a:cubicBezTo>
                  <a:cubicBezTo>
                    <a:pt x="1337" y="6381"/>
                    <a:pt x="1428" y="6411"/>
                    <a:pt x="1519" y="6411"/>
                  </a:cubicBezTo>
                  <a:cubicBezTo>
                    <a:pt x="1610" y="6411"/>
                    <a:pt x="1732" y="6381"/>
                    <a:pt x="1823" y="6350"/>
                  </a:cubicBezTo>
                  <a:cubicBezTo>
                    <a:pt x="1914" y="6289"/>
                    <a:pt x="2036" y="6229"/>
                    <a:pt x="2127" y="6137"/>
                  </a:cubicBezTo>
                  <a:cubicBezTo>
                    <a:pt x="2248" y="6016"/>
                    <a:pt x="2340" y="5925"/>
                    <a:pt x="2461" y="5773"/>
                  </a:cubicBezTo>
                  <a:lnTo>
                    <a:pt x="2522" y="5682"/>
                  </a:lnTo>
                  <a:lnTo>
                    <a:pt x="2613" y="5560"/>
                  </a:lnTo>
                  <a:cubicBezTo>
                    <a:pt x="2643" y="5499"/>
                    <a:pt x="2704" y="5408"/>
                    <a:pt x="2735" y="5348"/>
                  </a:cubicBezTo>
                  <a:cubicBezTo>
                    <a:pt x="2826" y="5196"/>
                    <a:pt x="2886" y="5044"/>
                    <a:pt x="2947" y="4892"/>
                  </a:cubicBezTo>
                  <a:cubicBezTo>
                    <a:pt x="3008" y="4740"/>
                    <a:pt x="3038" y="4588"/>
                    <a:pt x="3099" y="4406"/>
                  </a:cubicBezTo>
                  <a:cubicBezTo>
                    <a:pt x="3130" y="4254"/>
                    <a:pt x="3190" y="4102"/>
                    <a:pt x="3221" y="3950"/>
                  </a:cubicBezTo>
                  <a:cubicBezTo>
                    <a:pt x="3251" y="3798"/>
                    <a:pt x="3281" y="3616"/>
                    <a:pt x="3312" y="3464"/>
                  </a:cubicBezTo>
                  <a:cubicBezTo>
                    <a:pt x="3312" y="3373"/>
                    <a:pt x="3312" y="3281"/>
                    <a:pt x="3342" y="3190"/>
                  </a:cubicBezTo>
                  <a:cubicBezTo>
                    <a:pt x="3342" y="3130"/>
                    <a:pt x="3342" y="3038"/>
                    <a:pt x="3342" y="2947"/>
                  </a:cubicBezTo>
                  <a:cubicBezTo>
                    <a:pt x="3373" y="2856"/>
                    <a:pt x="3342" y="2765"/>
                    <a:pt x="3342" y="2674"/>
                  </a:cubicBezTo>
                  <a:cubicBezTo>
                    <a:pt x="3342" y="2674"/>
                    <a:pt x="3342" y="2643"/>
                    <a:pt x="3342" y="2643"/>
                  </a:cubicBezTo>
                  <a:cubicBezTo>
                    <a:pt x="3373" y="2522"/>
                    <a:pt x="3373" y="2431"/>
                    <a:pt x="3373" y="2309"/>
                  </a:cubicBezTo>
                  <a:cubicBezTo>
                    <a:pt x="3403" y="2218"/>
                    <a:pt x="3403" y="2097"/>
                    <a:pt x="3373" y="1975"/>
                  </a:cubicBezTo>
                  <a:cubicBezTo>
                    <a:pt x="3373" y="1793"/>
                    <a:pt x="3342" y="1641"/>
                    <a:pt x="3281" y="1489"/>
                  </a:cubicBezTo>
                  <a:cubicBezTo>
                    <a:pt x="3251" y="1337"/>
                    <a:pt x="3190" y="1185"/>
                    <a:pt x="3130" y="1064"/>
                  </a:cubicBezTo>
                  <a:lnTo>
                    <a:pt x="3038" y="851"/>
                  </a:lnTo>
                  <a:cubicBezTo>
                    <a:pt x="3008" y="760"/>
                    <a:pt x="2978" y="669"/>
                    <a:pt x="2917" y="608"/>
                  </a:cubicBezTo>
                  <a:cubicBezTo>
                    <a:pt x="2886" y="517"/>
                    <a:pt x="2856" y="456"/>
                    <a:pt x="2826" y="395"/>
                  </a:cubicBezTo>
                  <a:cubicBezTo>
                    <a:pt x="2765" y="334"/>
                    <a:pt x="2735" y="274"/>
                    <a:pt x="2704" y="213"/>
                  </a:cubicBezTo>
                  <a:cubicBezTo>
                    <a:pt x="2643" y="152"/>
                    <a:pt x="2613" y="122"/>
                    <a:pt x="2552" y="91"/>
                  </a:cubicBezTo>
                  <a:cubicBezTo>
                    <a:pt x="2491" y="61"/>
                    <a:pt x="2431" y="31"/>
                    <a:pt x="2370" y="31"/>
                  </a:cubicBezTo>
                  <a:cubicBezTo>
                    <a:pt x="2309" y="0"/>
                    <a:pt x="2218" y="0"/>
                    <a:pt x="2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95"/>
            <p:cNvSpPr/>
            <p:nvPr/>
          </p:nvSpPr>
          <p:spPr>
            <a:xfrm>
              <a:off x="486290" y="476022"/>
              <a:ext cx="166816" cy="288327"/>
            </a:xfrm>
            <a:custGeom>
              <a:rect b="b" l="l" r="r" t="t"/>
              <a:pathLst>
                <a:path extrusionOk="0" h="8509" w="4923">
                  <a:moveTo>
                    <a:pt x="2006" y="1520"/>
                  </a:moveTo>
                  <a:lnTo>
                    <a:pt x="1885" y="1672"/>
                  </a:lnTo>
                  <a:lnTo>
                    <a:pt x="1824" y="1794"/>
                  </a:lnTo>
                  <a:lnTo>
                    <a:pt x="1793" y="1794"/>
                  </a:lnTo>
                  <a:cubicBezTo>
                    <a:pt x="1824" y="1794"/>
                    <a:pt x="1824" y="1763"/>
                    <a:pt x="1824" y="1763"/>
                  </a:cubicBezTo>
                  <a:cubicBezTo>
                    <a:pt x="1854" y="1702"/>
                    <a:pt x="1885" y="1642"/>
                    <a:pt x="1915" y="1581"/>
                  </a:cubicBezTo>
                  <a:cubicBezTo>
                    <a:pt x="1945" y="1551"/>
                    <a:pt x="1976" y="1520"/>
                    <a:pt x="2006" y="1520"/>
                  </a:cubicBezTo>
                  <a:close/>
                  <a:moveTo>
                    <a:pt x="3130" y="3647"/>
                  </a:moveTo>
                  <a:lnTo>
                    <a:pt x="3161" y="3829"/>
                  </a:lnTo>
                  <a:lnTo>
                    <a:pt x="3130" y="3890"/>
                  </a:lnTo>
                  <a:lnTo>
                    <a:pt x="3100" y="4012"/>
                  </a:lnTo>
                  <a:cubicBezTo>
                    <a:pt x="3100" y="3981"/>
                    <a:pt x="3070" y="3951"/>
                    <a:pt x="3070" y="3890"/>
                  </a:cubicBezTo>
                  <a:lnTo>
                    <a:pt x="3130" y="3647"/>
                  </a:lnTo>
                  <a:close/>
                  <a:moveTo>
                    <a:pt x="1854" y="3647"/>
                  </a:moveTo>
                  <a:cubicBezTo>
                    <a:pt x="1793" y="3829"/>
                    <a:pt x="1733" y="4012"/>
                    <a:pt x="1672" y="4163"/>
                  </a:cubicBezTo>
                  <a:lnTo>
                    <a:pt x="1611" y="4163"/>
                  </a:lnTo>
                  <a:cubicBezTo>
                    <a:pt x="1642" y="4163"/>
                    <a:pt x="1672" y="4103"/>
                    <a:pt x="1702" y="4072"/>
                  </a:cubicBezTo>
                  <a:lnTo>
                    <a:pt x="1672" y="4072"/>
                  </a:lnTo>
                  <a:cubicBezTo>
                    <a:pt x="1733" y="3920"/>
                    <a:pt x="1763" y="3799"/>
                    <a:pt x="1824" y="3647"/>
                  </a:cubicBezTo>
                  <a:close/>
                  <a:moveTo>
                    <a:pt x="2644" y="4224"/>
                  </a:moveTo>
                  <a:lnTo>
                    <a:pt x="2644" y="4285"/>
                  </a:lnTo>
                  <a:cubicBezTo>
                    <a:pt x="2614" y="4437"/>
                    <a:pt x="2553" y="4558"/>
                    <a:pt x="2523" y="4680"/>
                  </a:cubicBezTo>
                  <a:lnTo>
                    <a:pt x="2371" y="4680"/>
                  </a:lnTo>
                  <a:lnTo>
                    <a:pt x="2371" y="4650"/>
                  </a:lnTo>
                  <a:cubicBezTo>
                    <a:pt x="2371" y="4498"/>
                    <a:pt x="2462" y="4376"/>
                    <a:pt x="2492" y="4224"/>
                  </a:cubicBezTo>
                  <a:close/>
                  <a:moveTo>
                    <a:pt x="3489" y="5130"/>
                  </a:moveTo>
                  <a:lnTo>
                    <a:pt x="3434" y="5379"/>
                  </a:lnTo>
                  <a:lnTo>
                    <a:pt x="3404" y="5440"/>
                  </a:lnTo>
                  <a:lnTo>
                    <a:pt x="3404" y="5348"/>
                  </a:lnTo>
                  <a:cubicBezTo>
                    <a:pt x="3404" y="5318"/>
                    <a:pt x="3434" y="5257"/>
                    <a:pt x="3465" y="5227"/>
                  </a:cubicBezTo>
                  <a:cubicBezTo>
                    <a:pt x="3465" y="5209"/>
                    <a:pt x="3475" y="5171"/>
                    <a:pt x="3489" y="5130"/>
                  </a:cubicBezTo>
                  <a:close/>
                  <a:moveTo>
                    <a:pt x="517" y="5379"/>
                  </a:moveTo>
                  <a:cubicBezTo>
                    <a:pt x="548" y="5409"/>
                    <a:pt x="548" y="5440"/>
                    <a:pt x="578" y="5470"/>
                  </a:cubicBezTo>
                  <a:lnTo>
                    <a:pt x="609" y="5500"/>
                  </a:lnTo>
                  <a:cubicBezTo>
                    <a:pt x="609" y="5561"/>
                    <a:pt x="578" y="5652"/>
                    <a:pt x="578" y="5743"/>
                  </a:cubicBezTo>
                  <a:cubicBezTo>
                    <a:pt x="548" y="5956"/>
                    <a:pt x="548" y="6138"/>
                    <a:pt x="517" y="6321"/>
                  </a:cubicBezTo>
                  <a:lnTo>
                    <a:pt x="517" y="6199"/>
                  </a:lnTo>
                  <a:lnTo>
                    <a:pt x="517" y="5834"/>
                  </a:lnTo>
                  <a:lnTo>
                    <a:pt x="517" y="5379"/>
                  </a:lnTo>
                  <a:close/>
                  <a:moveTo>
                    <a:pt x="3191" y="5834"/>
                  </a:moveTo>
                  <a:cubicBezTo>
                    <a:pt x="3191" y="5895"/>
                    <a:pt x="3221" y="5926"/>
                    <a:pt x="3252" y="5986"/>
                  </a:cubicBezTo>
                  <a:cubicBezTo>
                    <a:pt x="3252" y="6047"/>
                    <a:pt x="3221" y="6078"/>
                    <a:pt x="3221" y="6108"/>
                  </a:cubicBezTo>
                  <a:lnTo>
                    <a:pt x="3191" y="6199"/>
                  </a:lnTo>
                  <a:cubicBezTo>
                    <a:pt x="3130" y="6260"/>
                    <a:pt x="3100" y="6351"/>
                    <a:pt x="3070" y="6442"/>
                  </a:cubicBezTo>
                  <a:lnTo>
                    <a:pt x="2978" y="6594"/>
                  </a:lnTo>
                  <a:lnTo>
                    <a:pt x="2978" y="6533"/>
                  </a:lnTo>
                  <a:cubicBezTo>
                    <a:pt x="3009" y="6442"/>
                    <a:pt x="3039" y="6351"/>
                    <a:pt x="3039" y="6260"/>
                  </a:cubicBezTo>
                  <a:cubicBezTo>
                    <a:pt x="3070" y="6169"/>
                    <a:pt x="3130" y="6017"/>
                    <a:pt x="3161" y="5865"/>
                  </a:cubicBezTo>
                  <a:lnTo>
                    <a:pt x="3191" y="5834"/>
                  </a:lnTo>
                  <a:close/>
                  <a:moveTo>
                    <a:pt x="1034" y="6837"/>
                  </a:moveTo>
                  <a:lnTo>
                    <a:pt x="1034" y="6837"/>
                  </a:lnTo>
                  <a:cubicBezTo>
                    <a:pt x="1004" y="6928"/>
                    <a:pt x="943" y="7019"/>
                    <a:pt x="912" y="7080"/>
                  </a:cubicBezTo>
                  <a:cubicBezTo>
                    <a:pt x="882" y="7111"/>
                    <a:pt x="852" y="7171"/>
                    <a:pt x="821" y="7202"/>
                  </a:cubicBezTo>
                  <a:cubicBezTo>
                    <a:pt x="852" y="7141"/>
                    <a:pt x="882" y="7050"/>
                    <a:pt x="882" y="6989"/>
                  </a:cubicBezTo>
                  <a:cubicBezTo>
                    <a:pt x="943" y="6959"/>
                    <a:pt x="1004" y="6898"/>
                    <a:pt x="1034" y="6837"/>
                  </a:cubicBezTo>
                  <a:close/>
                  <a:moveTo>
                    <a:pt x="1945" y="7141"/>
                  </a:moveTo>
                  <a:lnTo>
                    <a:pt x="1945" y="7202"/>
                  </a:lnTo>
                  <a:lnTo>
                    <a:pt x="1915" y="7262"/>
                  </a:lnTo>
                  <a:lnTo>
                    <a:pt x="1945" y="7141"/>
                  </a:lnTo>
                  <a:close/>
                  <a:moveTo>
                    <a:pt x="1733" y="6138"/>
                  </a:moveTo>
                  <a:lnTo>
                    <a:pt x="1733" y="6169"/>
                  </a:lnTo>
                  <a:cubicBezTo>
                    <a:pt x="1733" y="6229"/>
                    <a:pt x="1733" y="6290"/>
                    <a:pt x="1763" y="6321"/>
                  </a:cubicBezTo>
                  <a:cubicBezTo>
                    <a:pt x="1733" y="6381"/>
                    <a:pt x="1733" y="6412"/>
                    <a:pt x="1733" y="6442"/>
                  </a:cubicBezTo>
                  <a:lnTo>
                    <a:pt x="1642" y="6928"/>
                  </a:lnTo>
                  <a:cubicBezTo>
                    <a:pt x="1642" y="7050"/>
                    <a:pt x="1611" y="7141"/>
                    <a:pt x="1611" y="7232"/>
                  </a:cubicBezTo>
                  <a:cubicBezTo>
                    <a:pt x="1584" y="7287"/>
                    <a:pt x="1556" y="7317"/>
                    <a:pt x="1551" y="7345"/>
                  </a:cubicBezTo>
                  <a:lnTo>
                    <a:pt x="1551" y="7345"/>
                  </a:lnTo>
                  <a:cubicBezTo>
                    <a:pt x="1581" y="7014"/>
                    <a:pt x="1612" y="6713"/>
                    <a:pt x="1672" y="6381"/>
                  </a:cubicBezTo>
                  <a:lnTo>
                    <a:pt x="1733" y="6138"/>
                  </a:lnTo>
                  <a:close/>
                  <a:moveTo>
                    <a:pt x="1064" y="7354"/>
                  </a:moveTo>
                  <a:cubicBezTo>
                    <a:pt x="1064" y="7414"/>
                    <a:pt x="1064" y="7414"/>
                    <a:pt x="1095" y="7475"/>
                  </a:cubicBezTo>
                  <a:cubicBezTo>
                    <a:pt x="1095" y="7506"/>
                    <a:pt x="1125" y="7566"/>
                    <a:pt x="1155" y="7597"/>
                  </a:cubicBezTo>
                  <a:cubicBezTo>
                    <a:pt x="1186" y="7657"/>
                    <a:pt x="1186" y="7688"/>
                    <a:pt x="1247" y="7718"/>
                  </a:cubicBezTo>
                  <a:cubicBezTo>
                    <a:pt x="1247" y="7779"/>
                    <a:pt x="1247" y="7809"/>
                    <a:pt x="1277" y="7840"/>
                  </a:cubicBezTo>
                  <a:cubicBezTo>
                    <a:pt x="1307" y="7901"/>
                    <a:pt x="1338" y="7931"/>
                    <a:pt x="1399" y="7961"/>
                  </a:cubicBezTo>
                  <a:lnTo>
                    <a:pt x="1459" y="7992"/>
                  </a:lnTo>
                  <a:lnTo>
                    <a:pt x="1520" y="7992"/>
                  </a:lnTo>
                  <a:lnTo>
                    <a:pt x="1520" y="8113"/>
                  </a:lnTo>
                  <a:lnTo>
                    <a:pt x="1399" y="8022"/>
                  </a:lnTo>
                  <a:lnTo>
                    <a:pt x="1277" y="7961"/>
                  </a:lnTo>
                  <a:lnTo>
                    <a:pt x="1186" y="7901"/>
                  </a:lnTo>
                  <a:cubicBezTo>
                    <a:pt x="1125" y="7870"/>
                    <a:pt x="1095" y="7840"/>
                    <a:pt x="1064" y="7779"/>
                  </a:cubicBezTo>
                  <a:cubicBezTo>
                    <a:pt x="973" y="7718"/>
                    <a:pt x="943" y="7627"/>
                    <a:pt x="882" y="7536"/>
                  </a:cubicBezTo>
                  <a:lnTo>
                    <a:pt x="852" y="7506"/>
                  </a:lnTo>
                  <a:lnTo>
                    <a:pt x="882" y="7506"/>
                  </a:lnTo>
                  <a:lnTo>
                    <a:pt x="973" y="7475"/>
                  </a:lnTo>
                  <a:cubicBezTo>
                    <a:pt x="1004" y="7445"/>
                    <a:pt x="1004" y="7414"/>
                    <a:pt x="1034" y="7384"/>
                  </a:cubicBezTo>
                  <a:cubicBezTo>
                    <a:pt x="1064" y="7384"/>
                    <a:pt x="1064" y="7384"/>
                    <a:pt x="1064" y="7354"/>
                  </a:cubicBezTo>
                  <a:close/>
                  <a:moveTo>
                    <a:pt x="2249" y="7323"/>
                  </a:moveTo>
                  <a:lnTo>
                    <a:pt x="2219" y="7445"/>
                  </a:lnTo>
                  <a:lnTo>
                    <a:pt x="2158" y="7657"/>
                  </a:lnTo>
                  <a:cubicBezTo>
                    <a:pt x="2097" y="7779"/>
                    <a:pt x="2067" y="7901"/>
                    <a:pt x="1976" y="8022"/>
                  </a:cubicBezTo>
                  <a:cubicBezTo>
                    <a:pt x="1976" y="8052"/>
                    <a:pt x="1945" y="8083"/>
                    <a:pt x="1915" y="8113"/>
                  </a:cubicBezTo>
                  <a:lnTo>
                    <a:pt x="1854" y="8144"/>
                  </a:lnTo>
                  <a:lnTo>
                    <a:pt x="1854" y="8113"/>
                  </a:lnTo>
                  <a:cubicBezTo>
                    <a:pt x="1854" y="8052"/>
                    <a:pt x="1854" y="7961"/>
                    <a:pt x="1854" y="7870"/>
                  </a:cubicBezTo>
                  <a:cubicBezTo>
                    <a:pt x="2006" y="7779"/>
                    <a:pt x="2128" y="7597"/>
                    <a:pt x="2219" y="7414"/>
                  </a:cubicBezTo>
                  <a:lnTo>
                    <a:pt x="2249" y="7323"/>
                  </a:lnTo>
                  <a:close/>
                  <a:moveTo>
                    <a:pt x="2827" y="7779"/>
                  </a:moveTo>
                  <a:lnTo>
                    <a:pt x="2735" y="7870"/>
                  </a:lnTo>
                  <a:cubicBezTo>
                    <a:pt x="2614" y="7961"/>
                    <a:pt x="2492" y="8022"/>
                    <a:pt x="2371" y="8113"/>
                  </a:cubicBezTo>
                  <a:lnTo>
                    <a:pt x="2249" y="8144"/>
                  </a:lnTo>
                  <a:cubicBezTo>
                    <a:pt x="2280" y="8083"/>
                    <a:pt x="2310" y="8022"/>
                    <a:pt x="2340" y="7961"/>
                  </a:cubicBezTo>
                  <a:cubicBezTo>
                    <a:pt x="2371" y="7901"/>
                    <a:pt x="2371" y="7901"/>
                    <a:pt x="2401" y="7840"/>
                  </a:cubicBezTo>
                  <a:cubicBezTo>
                    <a:pt x="2432" y="7870"/>
                    <a:pt x="2462" y="7870"/>
                    <a:pt x="2492" y="7870"/>
                  </a:cubicBezTo>
                  <a:lnTo>
                    <a:pt x="2644" y="7870"/>
                  </a:lnTo>
                  <a:cubicBezTo>
                    <a:pt x="2705" y="7840"/>
                    <a:pt x="2735" y="7809"/>
                    <a:pt x="2766" y="7779"/>
                  </a:cubicBezTo>
                  <a:close/>
                  <a:moveTo>
                    <a:pt x="3070" y="1"/>
                  </a:moveTo>
                  <a:cubicBezTo>
                    <a:pt x="2978" y="1"/>
                    <a:pt x="2887" y="1"/>
                    <a:pt x="2827" y="31"/>
                  </a:cubicBezTo>
                  <a:lnTo>
                    <a:pt x="2735" y="62"/>
                  </a:lnTo>
                  <a:cubicBezTo>
                    <a:pt x="2675" y="62"/>
                    <a:pt x="2644" y="92"/>
                    <a:pt x="2614" y="123"/>
                  </a:cubicBezTo>
                  <a:cubicBezTo>
                    <a:pt x="2492" y="153"/>
                    <a:pt x="2401" y="214"/>
                    <a:pt x="2340" y="274"/>
                  </a:cubicBezTo>
                  <a:lnTo>
                    <a:pt x="2280" y="335"/>
                  </a:lnTo>
                  <a:cubicBezTo>
                    <a:pt x="2219" y="366"/>
                    <a:pt x="2128" y="426"/>
                    <a:pt x="2097" y="487"/>
                  </a:cubicBezTo>
                  <a:cubicBezTo>
                    <a:pt x="1945" y="578"/>
                    <a:pt x="1824" y="700"/>
                    <a:pt x="1702" y="821"/>
                  </a:cubicBezTo>
                  <a:cubicBezTo>
                    <a:pt x="1581" y="912"/>
                    <a:pt x="1490" y="1034"/>
                    <a:pt x="1399" y="1156"/>
                  </a:cubicBezTo>
                  <a:cubicBezTo>
                    <a:pt x="1338" y="1247"/>
                    <a:pt x="1277" y="1307"/>
                    <a:pt x="1247" y="1368"/>
                  </a:cubicBezTo>
                  <a:cubicBezTo>
                    <a:pt x="1186" y="1459"/>
                    <a:pt x="1155" y="1520"/>
                    <a:pt x="1095" y="1581"/>
                  </a:cubicBezTo>
                  <a:cubicBezTo>
                    <a:pt x="1064" y="1672"/>
                    <a:pt x="1034" y="1733"/>
                    <a:pt x="1004" y="1824"/>
                  </a:cubicBezTo>
                  <a:lnTo>
                    <a:pt x="852" y="2067"/>
                  </a:lnTo>
                  <a:cubicBezTo>
                    <a:pt x="760" y="2219"/>
                    <a:pt x="669" y="2340"/>
                    <a:pt x="609" y="2492"/>
                  </a:cubicBezTo>
                  <a:cubicBezTo>
                    <a:pt x="517" y="2644"/>
                    <a:pt x="457" y="2796"/>
                    <a:pt x="396" y="2918"/>
                  </a:cubicBezTo>
                  <a:cubicBezTo>
                    <a:pt x="366" y="3009"/>
                    <a:pt x="335" y="3100"/>
                    <a:pt x="305" y="3191"/>
                  </a:cubicBezTo>
                  <a:cubicBezTo>
                    <a:pt x="274" y="3282"/>
                    <a:pt x="274" y="3343"/>
                    <a:pt x="244" y="3434"/>
                  </a:cubicBezTo>
                  <a:cubicBezTo>
                    <a:pt x="214" y="3586"/>
                    <a:pt x="183" y="3738"/>
                    <a:pt x="153" y="3890"/>
                  </a:cubicBezTo>
                  <a:cubicBezTo>
                    <a:pt x="122" y="4072"/>
                    <a:pt x="122" y="4224"/>
                    <a:pt x="92" y="4376"/>
                  </a:cubicBezTo>
                  <a:lnTo>
                    <a:pt x="62" y="4619"/>
                  </a:lnTo>
                  <a:cubicBezTo>
                    <a:pt x="62" y="4710"/>
                    <a:pt x="62" y="4771"/>
                    <a:pt x="31" y="4862"/>
                  </a:cubicBezTo>
                  <a:cubicBezTo>
                    <a:pt x="31" y="5045"/>
                    <a:pt x="31" y="5196"/>
                    <a:pt x="1" y="5379"/>
                  </a:cubicBezTo>
                  <a:lnTo>
                    <a:pt x="1" y="5591"/>
                  </a:lnTo>
                  <a:cubicBezTo>
                    <a:pt x="1" y="5683"/>
                    <a:pt x="1" y="5743"/>
                    <a:pt x="31" y="5834"/>
                  </a:cubicBezTo>
                  <a:cubicBezTo>
                    <a:pt x="31" y="5986"/>
                    <a:pt x="92" y="6138"/>
                    <a:pt x="122" y="6290"/>
                  </a:cubicBezTo>
                  <a:cubicBezTo>
                    <a:pt x="122" y="6381"/>
                    <a:pt x="153" y="6473"/>
                    <a:pt x="153" y="6564"/>
                  </a:cubicBezTo>
                  <a:cubicBezTo>
                    <a:pt x="183" y="6624"/>
                    <a:pt x="214" y="6716"/>
                    <a:pt x="214" y="6776"/>
                  </a:cubicBezTo>
                  <a:cubicBezTo>
                    <a:pt x="274" y="6928"/>
                    <a:pt x="335" y="7080"/>
                    <a:pt x="396" y="7202"/>
                  </a:cubicBezTo>
                  <a:cubicBezTo>
                    <a:pt x="457" y="7354"/>
                    <a:pt x="517" y="7506"/>
                    <a:pt x="609" y="7657"/>
                  </a:cubicBezTo>
                  <a:cubicBezTo>
                    <a:pt x="639" y="7718"/>
                    <a:pt x="700" y="7779"/>
                    <a:pt x="730" y="7870"/>
                  </a:cubicBezTo>
                  <a:lnTo>
                    <a:pt x="791" y="7931"/>
                  </a:lnTo>
                  <a:lnTo>
                    <a:pt x="882" y="8022"/>
                  </a:lnTo>
                  <a:cubicBezTo>
                    <a:pt x="882" y="8052"/>
                    <a:pt x="912" y="8083"/>
                    <a:pt x="943" y="8083"/>
                  </a:cubicBezTo>
                  <a:cubicBezTo>
                    <a:pt x="1095" y="8204"/>
                    <a:pt x="1216" y="8265"/>
                    <a:pt x="1368" y="8356"/>
                  </a:cubicBezTo>
                  <a:cubicBezTo>
                    <a:pt x="1459" y="8387"/>
                    <a:pt x="1520" y="8417"/>
                    <a:pt x="1611" y="8447"/>
                  </a:cubicBezTo>
                  <a:cubicBezTo>
                    <a:pt x="1702" y="8478"/>
                    <a:pt x="1824" y="8508"/>
                    <a:pt x="1915" y="8508"/>
                  </a:cubicBezTo>
                  <a:cubicBezTo>
                    <a:pt x="2037" y="8508"/>
                    <a:pt x="2158" y="8508"/>
                    <a:pt x="2249" y="8478"/>
                  </a:cubicBezTo>
                  <a:cubicBezTo>
                    <a:pt x="2310" y="8447"/>
                    <a:pt x="2371" y="8447"/>
                    <a:pt x="2432" y="8417"/>
                  </a:cubicBezTo>
                  <a:cubicBezTo>
                    <a:pt x="2492" y="8387"/>
                    <a:pt x="2553" y="8356"/>
                    <a:pt x="2614" y="8326"/>
                  </a:cubicBezTo>
                  <a:lnTo>
                    <a:pt x="2705" y="8265"/>
                  </a:lnTo>
                  <a:cubicBezTo>
                    <a:pt x="2827" y="8204"/>
                    <a:pt x="2918" y="8144"/>
                    <a:pt x="3009" y="8052"/>
                  </a:cubicBezTo>
                  <a:lnTo>
                    <a:pt x="3191" y="7840"/>
                  </a:lnTo>
                  <a:cubicBezTo>
                    <a:pt x="3252" y="7779"/>
                    <a:pt x="3313" y="7718"/>
                    <a:pt x="3373" y="7657"/>
                  </a:cubicBezTo>
                  <a:cubicBezTo>
                    <a:pt x="3404" y="7597"/>
                    <a:pt x="3465" y="7506"/>
                    <a:pt x="3525" y="7445"/>
                  </a:cubicBezTo>
                  <a:lnTo>
                    <a:pt x="3647" y="7262"/>
                  </a:lnTo>
                  <a:cubicBezTo>
                    <a:pt x="3677" y="7171"/>
                    <a:pt x="3738" y="7111"/>
                    <a:pt x="3768" y="7050"/>
                  </a:cubicBezTo>
                  <a:cubicBezTo>
                    <a:pt x="3860" y="6898"/>
                    <a:pt x="3951" y="6776"/>
                    <a:pt x="4042" y="6624"/>
                  </a:cubicBezTo>
                  <a:cubicBezTo>
                    <a:pt x="4224" y="6351"/>
                    <a:pt x="4376" y="6078"/>
                    <a:pt x="4498" y="5774"/>
                  </a:cubicBezTo>
                  <a:cubicBezTo>
                    <a:pt x="4558" y="5622"/>
                    <a:pt x="4589" y="5440"/>
                    <a:pt x="4649" y="5288"/>
                  </a:cubicBezTo>
                  <a:cubicBezTo>
                    <a:pt x="4649" y="5227"/>
                    <a:pt x="4680" y="5136"/>
                    <a:pt x="4710" y="5075"/>
                  </a:cubicBezTo>
                  <a:lnTo>
                    <a:pt x="4741" y="4832"/>
                  </a:lnTo>
                  <a:cubicBezTo>
                    <a:pt x="4771" y="4680"/>
                    <a:pt x="4801" y="4528"/>
                    <a:pt x="4832" y="4346"/>
                  </a:cubicBezTo>
                  <a:cubicBezTo>
                    <a:pt x="4832" y="4194"/>
                    <a:pt x="4862" y="4042"/>
                    <a:pt x="4893" y="3860"/>
                  </a:cubicBezTo>
                  <a:cubicBezTo>
                    <a:pt x="4923" y="3525"/>
                    <a:pt x="4923" y="3191"/>
                    <a:pt x="4923" y="2887"/>
                  </a:cubicBezTo>
                  <a:cubicBezTo>
                    <a:pt x="4923" y="2705"/>
                    <a:pt x="4862" y="2553"/>
                    <a:pt x="4862" y="2401"/>
                  </a:cubicBezTo>
                  <a:cubicBezTo>
                    <a:pt x="4832" y="2249"/>
                    <a:pt x="4832" y="2067"/>
                    <a:pt x="4801" y="1915"/>
                  </a:cubicBezTo>
                  <a:cubicBezTo>
                    <a:pt x="4801" y="1885"/>
                    <a:pt x="4801" y="1824"/>
                    <a:pt x="4801" y="1794"/>
                  </a:cubicBezTo>
                  <a:cubicBezTo>
                    <a:pt x="4801" y="1733"/>
                    <a:pt x="4801" y="1702"/>
                    <a:pt x="4771" y="1642"/>
                  </a:cubicBezTo>
                  <a:cubicBezTo>
                    <a:pt x="4771" y="1611"/>
                    <a:pt x="4741" y="1490"/>
                    <a:pt x="4710" y="1399"/>
                  </a:cubicBezTo>
                  <a:cubicBezTo>
                    <a:pt x="4680" y="1338"/>
                    <a:pt x="4649" y="1247"/>
                    <a:pt x="4589" y="1156"/>
                  </a:cubicBezTo>
                  <a:cubicBezTo>
                    <a:pt x="4558" y="1095"/>
                    <a:pt x="4528" y="1034"/>
                    <a:pt x="4498" y="973"/>
                  </a:cubicBezTo>
                  <a:lnTo>
                    <a:pt x="4437" y="912"/>
                  </a:lnTo>
                  <a:lnTo>
                    <a:pt x="4437" y="882"/>
                  </a:lnTo>
                  <a:cubicBezTo>
                    <a:pt x="4406" y="821"/>
                    <a:pt x="4376" y="730"/>
                    <a:pt x="4346" y="669"/>
                  </a:cubicBezTo>
                  <a:cubicBezTo>
                    <a:pt x="4315" y="578"/>
                    <a:pt x="4285" y="518"/>
                    <a:pt x="4254" y="457"/>
                  </a:cubicBezTo>
                  <a:cubicBezTo>
                    <a:pt x="4194" y="366"/>
                    <a:pt x="4133" y="305"/>
                    <a:pt x="4072" y="244"/>
                  </a:cubicBezTo>
                  <a:cubicBezTo>
                    <a:pt x="4042" y="214"/>
                    <a:pt x="3981" y="214"/>
                    <a:pt x="3951" y="183"/>
                  </a:cubicBezTo>
                  <a:cubicBezTo>
                    <a:pt x="3890" y="153"/>
                    <a:pt x="3829" y="123"/>
                    <a:pt x="3768" y="92"/>
                  </a:cubicBezTo>
                  <a:lnTo>
                    <a:pt x="3708" y="62"/>
                  </a:lnTo>
                  <a:cubicBezTo>
                    <a:pt x="3647" y="62"/>
                    <a:pt x="3616" y="31"/>
                    <a:pt x="3556" y="31"/>
                  </a:cubicBezTo>
                  <a:cubicBezTo>
                    <a:pt x="3465" y="1"/>
                    <a:pt x="3404" y="1"/>
                    <a:pt x="3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9" name="Google Shape;2549;p95"/>
          <p:cNvSpPr/>
          <p:nvPr/>
        </p:nvSpPr>
        <p:spPr>
          <a:xfrm rot="-5030280">
            <a:off x="-191326" y="4123314"/>
            <a:ext cx="1196599" cy="1062235"/>
          </a:xfrm>
          <a:custGeom>
            <a:rect b="b" l="l" r="r" t="t"/>
            <a:pathLst>
              <a:path extrusionOk="0" h="19355" w="20996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0" name="Google Shape;2550;p95"/>
          <p:cNvSpPr/>
          <p:nvPr/>
        </p:nvSpPr>
        <p:spPr>
          <a:xfrm rot="448387">
            <a:off x="1745975" y="113999"/>
            <a:ext cx="273787" cy="466433"/>
          </a:xfrm>
          <a:custGeom>
            <a:rect b="b" l="l" r="r" t="t"/>
            <a:pathLst>
              <a:path extrusionOk="0" h="11538" w="6773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1" name="Google Shape;2551;p95"/>
          <p:cNvGrpSpPr/>
          <p:nvPr/>
        </p:nvGrpSpPr>
        <p:grpSpPr>
          <a:xfrm>
            <a:off x="8477170" y="29839"/>
            <a:ext cx="767866" cy="830189"/>
            <a:chOff x="8477170" y="29839"/>
            <a:chExt cx="767866" cy="830189"/>
          </a:xfrm>
        </p:grpSpPr>
        <p:sp>
          <p:nvSpPr>
            <p:cNvPr id="2552" name="Google Shape;2552;p95"/>
            <p:cNvSpPr/>
            <p:nvPr/>
          </p:nvSpPr>
          <p:spPr>
            <a:xfrm rot="930232">
              <a:off x="8571874" y="36082"/>
              <a:ext cx="145873" cy="728441"/>
            </a:xfrm>
            <a:custGeom>
              <a:rect b="b" l="l" r="r" t="t"/>
              <a:pathLst>
                <a:path extrusionOk="0" h="29138" w="5835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95"/>
            <p:cNvSpPr/>
            <p:nvPr/>
          </p:nvSpPr>
          <p:spPr>
            <a:xfrm rot="930232">
              <a:off x="8768633" y="50071"/>
              <a:ext cx="173973" cy="751990"/>
            </a:xfrm>
            <a:custGeom>
              <a:rect b="b" l="l" r="r" t="t"/>
              <a:pathLst>
                <a:path extrusionOk="0" h="30080" w="6959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95"/>
            <p:cNvSpPr/>
            <p:nvPr/>
          </p:nvSpPr>
          <p:spPr>
            <a:xfrm rot="930232">
              <a:off x="8995676" y="103648"/>
              <a:ext cx="151923" cy="749715"/>
            </a:xfrm>
            <a:custGeom>
              <a:rect b="b" l="l" r="r" t="t"/>
              <a:pathLst>
                <a:path extrusionOk="0" h="29989" w="6077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5" name="Google Shape;2555;p95"/>
          <p:cNvSpPr/>
          <p:nvPr/>
        </p:nvSpPr>
        <p:spPr>
          <a:xfrm>
            <a:off x="8262850" y="596250"/>
            <a:ext cx="307701" cy="803603"/>
          </a:xfrm>
          <a:custGeom>
            <a:rect b="b" l="l" r="r" t="t"/>
            <a:pathLst>
              <a:path extrusionOk="0" h="19885" w="7614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6" name="Google Shape;2556;p95"/>
          <p:cNvSpPr/>
          <p:nvPr/>
        </p:nvSpPr>
        <p:spPr>
          <a:xfrm>
            <a:off x="8771050" y="3850313"/>
            <a:ext cx="572399" cy="606373"/>
          </a:xfrm>
          <a:custGeom>
            <a:rect b="b" l="l" r="r" t="t"/>
            <a:pathLst>
              <a:path extrusionOk="0" h="18830" w="17775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7" name="Google Shape;2557;p95"/>
          <p:cNvSpPr txBox="1"/>
          <p:nvPr>
            <p:ph type="title"/>
          </p:nvPr>
        </p:nvSpPr>
        <p:spPr>
          <a:xfrm>
            <a:off x="1396954" y="1802550"/>
            <a:ext cx="2835600" cy="4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58" name="Google Shape;2558;p95"/>
          <p:cNvSpPr txBox="1"/>
          <p:nvPr>
            <p:ph hasCustomPrompt="1" idx="2" type="title"/>
          </p:nvPr>
        </p:nvSpPr>
        <p:spPr>
          <a:xfrm>
            <a:off x="723879" y="1774498"/>
            <a:ext cx="689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59" name="Google Shape;2559;p95"/>
          <p:cNvSpPr txBox="1"/>
          <p:nvPr>
            <p:ph idx="1" type="subTitle"/>
          </p:nvPr>
        </p:nvSpPr>
        <p:spPr>
          <a:xfrm>
            <a:off x="1396954" y="2231625"/>
            <a:ext cx="26226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0" name="Google Shape;2560;p95"/>
          <p:cNvSpPr txBox="1"/>
          <p:nvPr>
            <p:ph idx="3" type="title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61" name="Google Shape;2561;p95"/>
          <p:cNvSpPr txBox="1"/>
          <p:nvPr>
            <p:ph idx="4" type="title"/>
          </p:nvPr>
        </p:nvSpPr>
        <p:spPr>
          <a:xfrm>
            <a:off x="5584521" y="1802550"/>
            <a:ext cx="2835600" cy="4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62" name="Google Shape;2562;p95"/>
          <p:cNvSpPr txBox="1"/>
          <p:nvPr>
            <p:ph hasCustomPrompt="1" idx="5" type="title"/>
          </p:nvPr>
        </p:nvSpPr>
        <p:spPr>
          <a:xfrm>
            <a:off x="4911446" y="1774498"/>
            <a:ext cx="689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63" name="Google Shape;2563;p95"/>
          <p:cNvSpPr txBox="1"/>
          <p:nvPr>
            <p:ph idx="6" type="subTitle"/>
          </p:nvPr>
        </p:nvSpPr>
        <p:spPr>
          <a:xfrm>
            <a:off x="5602600" y="2231625"/>
            <a:ext cx="26226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4" name="Google Shape;2564;p95"/>
          <p:cNvSpPr txBox="1"/>
          <p:nvPr>
            <p:ph idx="7" type="title"/>
          </p:nvPr>
        </p:nvSpPr>
        <p:spPr>
          <a:xfrm>
            <a:off x="1396954" y="3342050"/>
            <a:ext cx="2835600" cy="4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65" name="Google Shape;2565;p95"/>
          <p:cNvSpPr txBox="1"/>
          <p:nvPr>
            <p:ph hasCustomPrompt="1" idx="8" type="title"/>
          </p:nvPr>
        </p:nvSpPr>
        <p:spPr>
          <a:xfrm>
            <a:off x="723879" y="3313998"/>
            <a:ext cx="689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66" name="Google Shape;2566;p95"/>
          <p:cNvSpPr txBox="1"/>
          <p:nvPr>
            <p:ph idx="9" type="subTitle"/>
          </p:nvPr>
        </p:nvSpPr>
        <p:spPr>
          <a:xfrm>
            <a:off x="1396954" y="3771125"/>
            <a:ext cx="26226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7" name="Google Shape;2567;p95"/>
          <p:cNvSpPr txBox="1"/>
          <p:nvPr>
            <p:ph idx="13" type="title"/>
          </p:nvPr>
        </p:nvSpPr>
        <p:spPr>
          <a:xfrm>
            <a:off x="5584521" y="3342050"/>
            <a:ext cx="2835600" cy="4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68" name="Google Shape;2568;p95"/>
          <p:cNvSpPr txBox="1"/>
          <p:nvPr>
            <p:ph hasCustomPrompt="1" idx="14" type="title"/>
          </p:nvPr>
        </p:nvSpPr>
        <p:spPr>
          <a:xfrm>
            <a:off x="4911446" y="3313998"/>
            <a:ext cx="689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69" name="Google Shape;2569;p95"/>
          <p:cNvSpPr txBox="1"/>
          <p:nvPr>
            <p:ph idx="15" type="subTitle"/>
          </p:nvPr>
        </p:nvSpPr>
        <p:spPr>
          <a:xfrm>
            <a:off x="5584521" y="3771125"/>
            <a:ext cx="26226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70" name="Google Shape;2570;p95"/>
          <p:cNvSpPr/>
          <p:nvPr/>
        </p:nvSpPr>
        <p:spPr>
          <a:xfrm rot="532356">
            <a:off x="8569204" y="4622863"/>
            <a:ext cx="273783" cy="316212"/>
          </a:xfrm>
          <a:custGeom>
            <a:rect b="b" l="l" r="r" t="t"/>
            <a:pathLst>
              <a:path extrusionOk="0" h="9765" w="8454">
                <a:moveTo>
                  <a:pt x="8454" y="1"/>
                </a:moveTo>
                <a:lnTo>
                  <a:pt x="8454" y="1"/>
                </a:lnTo>
                <a:cubicBezTo>
                  <a:pt x="7613" y="71"/>
                  <a:pt x="6796" y="71"/>
                  <a:pt x="5955" y="164"/>
                </a:cubicBezTo>
                <a:cubicBezTo>
                  <a:pt x="4694" y="304"/>
                  <a:pt x="4694" y="327"/>
                  <a:pt x="4904" y="1425"/>
                </a:cubicBezTo>
                <a:cubicBezTo>
                  <a:pt x="5044" y="1612"/>
                  <a:pt x="5138" y="1822"/>
                  <a:pt x="5208" y="2056"/>
                </a:cubicBezTo>
                <a:cubicBezTo>
                  <a:pt x="5301" y="2943"/>
                  <a:pt x="5371" y="3854"/>
                  <a:pt x="5371" y="4765"/>
                </a:cubicBezTo>
                <a:cubicBezTo>
                  <a:pt x="5348" y="5465"/>
                  <a:pt x="5278" y="6166"/>
                  <a:pt x="5184" y="6843"/>
                </a:cubicBezTo>
                <a:cubicBezTo>
                  <a:pt x="4227" y="6820"/>
                  <a:pt x="3456" y="6820"/>
                  <a:pt x="2662" y="6796"/>
                </a:cubicBezTo>
                <a:cubicBezTo>
                  <a:pt x="2546" y="6773"/>
                  <a:pt x="2452" y="6726"/>
                  <a:pt x="2359" y="6680"/>
                </a:cubicBezTo>
                <a:cubicBezTo>
                  <a:pt x="1775" y="6936"/>
                  <a:pt x="1214" y="7263"/>
                  <a:pt x="677" y="7637"/>
                </a:cubicBezTo>
                <a:cubicBezTo>
                  <a:pt x="374" y="7847"/>
                  <a:pt x="0" y="8408"/>
                  <a:pt x="93" y="8665"/>
                </a:cubicBezTo>
                <a:cubicBezTo>
                  <a:pt x="304" y="9062"/>
                  <a:pt x="654" y="9365"/>
                  <a:pt x="1098" y="9505"/>
                </a:cubicBezTo>
                <a:cubicBezTo>
                  <a:pt x="1536" y="9679"/>
                  <a:pt x="1995" y="9765"/>
                  <a:pt x="2449" y="9765"/>
                </a:cubicBezTo>
                <a:cubicBezTo>
                  <a:pt x="3278" y="9765"/>
                  <a:pt x="4092" y="9479"/>
                  <a:pt x="4741" y="8921"/>
                </a:cubicBezTo>
                <a:cubicBezTo>
                  <a:pt x="5535" y="8478"/>
                  <a:pt x="6025" y="7660"/>
                  <a:pt x="6049" y="6773"/>
                </a:cubicBezTo>
                <a:cubicBezTo>
                  <a:pt x="6119" y="5395"/>
                  <a:pt x="6072" y="4041"/>
                  <a:pt x="6049" y="2663"/>
                </a:cubicBezTo>
                <a:cubicBezTo>
                  <a:pt x="6049" y="2149"/>
                  <a:pt x="5955" y="1612"/>
                  <a:pt x="5908" y="1051"/>
                </a:cubicBezTo>
                <a:cubicBezTo>
                  <a:pt x="6539" y="1005"/>
                  <a:pt x="7193" y="911"/>
                  <a:pt x="7823" y="771"/>
                </a:cubicBezTo>
                <a:cubicBezTo>
                  <a:pt x="8080" y="678"/>
                  <a:pt x="8244" y="281"/>
                  <a:pt x="84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2_1_1">
    <p:bg>
      <p:bgPr>
        <a:solidFill>
          <a:schemeClr val="accent2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2" name="Google Shape;2572;p96"/>
          <p:cNvGrpSpPr/>
          <p:nvPr/>
        </p:nvGrpSpPr>
        <p:grpSpPr>
          <a:xfrm flipH="1" rot="10800000">
            <a:off x="7785137" y="-407243"/>
            <a:ext cx="1258993" cy="1313658"/>
            <a:chOff x="8085825" y="1477998"/>
            <a:chExt cx="1383661" cy="1443739"/>
          </a:xfrm>
        </p:grpSpPr>
        <p:sp>
          <p:nvSpPr>
            <p:cNvPr id="2573" name="Google Shape;2573;p96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rect b="b" l="l" r="r" t="t"/>
              <a:pathLst>
                <a:path extrusionOk="0" h="29138" w="5835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96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rect b="b" l="l" r="r" t="t"/>
              <a:pathLst>
                <a:path extrusionOk="0" h="30080" w="6959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96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rect b="b" l="l" r="r" t="t"/>
              <a:pathLst>
                <a:path extrusionOk="0" h="29989" w="6077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96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rect b="b" l="l" r="r" t="t"/>
              <a:pathLst>
                <a:path extrusionOk="0" h="29272" w="6472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7" name="Google Shape;2577;p96"/>
          <p:cNvSpPr/>
          <p:nvPr/>
        </p:nvSpPr>
        <p:spPr>
          <a:xfrm rot="2482476">
            <a:off x="8209642" y="3884457"/>
            <a:ext cx="828428" cy="1256301"/>
          </a:xfrm>
          <a:custGeom>
            <a:rect b="b" l="l" r="r" t="t"/>
            <a:pathLst>
              <a:path extrusionOk="0" h="23454" w="15466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8" name="Google Shape;2578;p96"/>
          <p:cNvSpPr/>
          <p:nvPr/>
        </p:nvSpPr>
        <p:spPr>
          <a:xfrm rot="10800000">
            <a:off x="-361612" y="3844754"/>
            <a:ext cx="1866353" cy="1551439"/>
          </a:xfrm>
          <a:custGeom>
            <a:rect b="b" l="l" r="r" t="t"/>
            <a:pathLst>
              <a:path extrusionOk="0" h="40107" w="48248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9" name="Google Shape;2579;p96"/>
          <p:cNvGrpSpPr/>
          <p:nvPr/>
        </p:nvGrpSpPr>
        <p:grpSpPr>
          <a:xfrm rot="5400000">
            <a:off x="7743839" y="3826833"/>
            <a:ext cx="1270599" cy="1053621"/>
            <a:chOff x="-142022" y="90588"/>
            <a:chExt cx="1270599" cy="1053621"/>
          </a:xfrm>
        </p:grpSpPr>
        <p:sp>
          <p:nvSpPr>
            <p:cNvPr id="2580" name="Google Shape;2580;p96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rect b="b" l="l" r="r" t="t"/>
              <a:pathLst>
                <a:path extrusionOk="0" h="6440" w="7597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96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rect b="b" l="l" r="r" t="t"/>
              <a:pathLst>
                <a:path extrusionOk="0" h="5121" w="6139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96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rect b="b" l="l" r="r" t="t"/>
              <a:pathLst>
                <a:path extrusionOk="0" h="5770" w="7019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96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rect b="b" l="l" r="r" t="t"/>
              <a:pathLst>
                <a:path extrusionOk="0" h="6860" w="6898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96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rect b="b" l="l" r="r" t="t"/>
              <a:pathLst>
                <a:path extrusionOk="0" h="5784" w="6382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96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rect b="b" l="l" r="r" t="t"/>
              <a:pathLst>
                <a:path extrusionOk="0" h="3252" w="3252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96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rect b="b" l="l" r="r" t="t"/>
              <a:pathLst>
                <a:path extrusionOk="0" h="4619" w="4954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96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rect b="b" l="l" r="r" t="t"/>
              <a:pathLst>
                <a:path extrusionOk="0" h="5596" w="4285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96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rect b="b" l="l" r="r" t="t"/>
              <a:pathLst>
                <a:path extrusionOk="0" h="3973" w="5044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96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rect b="b" l="l" r="r" t="t"/>
              <a:pathLst>
                <a:path extrusionOk="0" h="4801" w="5287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96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rect b="b" l="l" r="r" t="t"/>
              <a:pathLst>
                <a:path extrusionOk="0" h="3443" w="3008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96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rect b="b" l="l" r="r" t="t"/>
              <a:pathLst>
                <a:path extrusionOk="0" h="4372" w="5895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96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rect b="b" l="l" r="r" t="t"/>
              <a:pathLst>
                <a:path extrusionOk="0" h="3548" w="4497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96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rect b="b" l="l" r="r" t="t"/>
              <a:pathLst>
                <a:path extrusionOk="0" h="3040" w="3222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4" name="Google Shape;2594;p96"/>
          <p:cNvSpPr/>
          <p:nvPr/>
        </p:nvSpPr>
        <p:spPr>
          <a:xfrm rot="9704234">
            <a:off x="8352990" y="3258693"/>
            <a:ext cx="315634" cy="341626"/>
          </a:xfrm>
          <a:custGeom>
            <a:rect b="b" l="l" r="r" t="t"/>
            <a:pathLst>
              <a:path extrusionOk="0" h="9989" w="9229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5" name="Google Shape;2595;p96"/>
          <p:cNvGrpSpPr/>
          <p:nvPr/>
        </p:nvGrpSpPr>
        <p:grpSpPr>
          <a:xfrm rot="10800000">
            <a:off x="-50718" y="3767452"/>
            <a:ext cx="538722" cy="479299"/>
            <a:chOff x="5927389" y="663096"/>
            <a:chExt cx="595931" cy="530198"/>
          </a:xfrm>
        </p:grpSpPr>
        <p:sp>
          <p:nvSpPr>
            <p:cNvPr id="2596" name="Google Shape;2596;p96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rect b="b" l="l" r="r" t="t"/>
              <a:pathLst>
                <a:path extrusionOk="0" h="11024" w="9692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96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rect b="b" l="l" r="r" t="t"/>
              <a:pathLst>
                <a:path extrusionOk="0" h="11318" w="4835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8" name="Google Shape;2598;p96"/>
          <p:cNvSpPr/>
          <p:nvPr/>
        </p:nvSpPr>
        <p:spPr>
          <a:xfrm rot="10800000">
            <a:off x="8396768" y="643252"/>
            <a:ext cx="454182" cy="479298"/>
          </a:xfrm>
          <a:custGeom>
            <a:rect b="b" l="l" r="r" t="t"/>
            <a:pathLst>
              <a:path extrusionOk="0" h="15648" w="14828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9" name="Google Shape;2599;p96"/>
          <p:cNvSpPr/>
          <p:nvPr/>
        </p:nvSpPr>
        <p:spPr>
          <a:xfrm flipH="1" rot="5085215">
            <a:off x="420106" y="-555111"/>
            <a:ext cx="373585" cy="1285586"/>
          </a:xfrm>
          <a:custGeom>
            <a:rect b="b" l="l" r="r" t="t"/>
            <a:pathLst>
              <a:path extrusionOk="0" h="46009" w="1337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0" name="Google Shape;2600;p96"/>
          <p:cNvSpPr/>
          <p:nvPr/>
        </p:nvSpPr>
        <p:spPr>
          <a:xfrm flipH="1" rot="6054828">
            <a:off x="269134" y="-182564"/>
            <a:ext cx="310725" cy="1051088"/>
          </a:xfrm>
          <a:custGeom>
            <a:rect b="b" l="l" r="r" t="t"/>
            <a:pathLst>
              <a:path extrusionOk="0" h="37619" w="11121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9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03" name="Google Shape;2603;p97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1pPr>
            <a:lvl2pPr indent="-28575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2pPr>
            <a:lvl3pPr indent="-28575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3pPr>
            <a:lvl4pPr indent="-28575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4pPr>
            <a:lvl5pPr indent="-28575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5pPr>
            <a:lvl6pPr indent="-28575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6pPr>
            <a:lvl7pPr indent="-28575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7pPr>
            <a:lvl8pPr indent="-28575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8pPr>
            <a:lvl9pPr indent="-285750" lvl="8" marL="41148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Char char="■"/>
              <a:defRPr/>
            </a:lvl9pPr>
          </a:lstStyle>
          <a:p/>
        </p:txBody>
      </p:sp>
      <p:sp>
        <p:nvSpPr>
          <p:cNvPr id="2604" name="Google Shape;2604;p9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5" name="Google Shape;2605;p9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6" name="Google Shape;2606;p9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 2">
    <p:spTree>
      <p:nvGrpSpPr>
        <p:cNvPr id="2607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p98"/>
          <p:cNvSpPr txBox="1"/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609" name="Google Shape;2609;p98"/>
          <p:cNvSpPr txBox="1"/>
          <p:nvPr>
            <p:ph idx="1" type="body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610" name="Google Shape;2610;p98"/>
          <p:cNvSpPr txBox="1"/>
          <p:nvPr>
            <p:ph idx="2" type="body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940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611" name="Google Shape;2611;p98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26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88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3.xml"/><Relationship Id="rId36" Type="http://schemas.openxmlformats.org/officeDocument/2006/relationships/theme" Target="../theme/theme3.xml"/><Relationship Id="rId17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4" name="Google Shape;304;p15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57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Black"/>
              <a:buNone/>
              <a:defRPr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Black"/>
              <a:buNone/>
              <a:defRPr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Black"/>
              <a:buNone/>
              <a:defRPr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Black"/>
              <a:buNone/>
              <a:defRPr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Black"/>
              <a:buNone/>
              <a:defRPr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Black"/>
              <a:buNone/>
              <a:defRPr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Black"/>
              <a:buNone/>
              <a:defRPr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Black"/>
              <a:buNone/>
              <a:defRPr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Black"/>
              <a:buNone/>
              <a:defRPr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159" name="Google Shape;2159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Black"/>
              <a:buChar char="●"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Black"/>
              <a:buChar char="○"/>
              <a:defRPr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Black"/>
              <a:buChar char="■"/>
              <a:defRPr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Black"/>
              <a:buChar char="●"/>
              <a:defRPr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Black"/>
              <a:buChar char="○"/>
              <a:defRPr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Black"/>
              <a:buChar char="■"/>
              <a:defRPr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Black"/>
              <a:buChar char="●"/>
              <a:defRPr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Black"/>
              <a:buChar char="○"/>
              <a:defRPr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Black"/>
              <a:buChar char="■"/>
              <a:defRPr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2160" name="Google Shape;2160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2204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6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gmar One"/>
              <a:buNone/>
              <a:defRPr sz="35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gmar One"/>
              <a:buNone/>
              <a:defRPr sz="35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gmar One"/>
              <a:buNone/>
              <a:defRPr sz="35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gmar One"/>
              <a:buNone/>
              <a:defRPr sz="35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gmar One"/>
              <a:buNone/>
              <a:defRPr sz="35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gmar One"/>
              <a:buNone/>
              <a:defRPr sz="35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gmar One"/>
              <a:buNone/>
              <a:defRPr sz="35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gmar One"/>
              <a:buNone/>
              <a:defRPr sz="35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gmar One"/>
              <a:buNone/>
              <a:defRPr sz="35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/>
        </p:txBody>
      </p:sp>
      <p:sp>
        <p:nvSpPr>
          <p:cNvPr id="2206" name="Google Shape;2206;p63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3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3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image" Target="../media/image16.png"/><Relationship Id="rId5" Type="http://schemas.openxmlformats.org/officeDocument/2006/relationships/image" Target="../media/image55.png"/><Relationship Id="rId6" Type="http://schemas.openxmlformats.org/officeDocument/2006/relationships/image" Target="../media/image59.gif"/><Relationship Id="rId7" Type="http://schemas.openxmlformats.org/officeDocument/2006/relationships/image" Target="../media/image6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50.png"/><Relationship Id="rId5" Type="http://schemas.openxmlformats.org/officeDocument/2006/relationships/image" Target="../media/image52.png"/><Relationship Id="rId6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Relationship Id="rId4" Type="http://schemas.openxmlformats.org/officeDocument/2006/relationships/image" Target="../media/image6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7.png"/><Relationship Id="rId5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7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hyperlink" Target="http://drive.google.com/file/d/1fF1Lzs7PSaRVc9IsyRhFeRwe6FbhYK0I/view" TargetMode="External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34.png"/><Relationship Id="rId5" Type="http://schemas.openxmlformats.org/officeDocument/2006/relationships/image" Target="../media/image22.png"/><Relationship Id="rId6" Type="http://schemas.openxmlformats.org/officeDocument/2006/relationships/image" Target="../media/image38.png"/><Relationship Id="rId7" Type="http://schemas.openxmlformats.org/officeDocument/2006/relationships/image" Target="../media/image30.png"/><Relationship Id="rId8" Type="http://schemas.openxmlformats.org/officeDocument/2006/relationships/image" Target="../media/image25.png"/><Relationship Id="rId11" Type="http://schemas.openxmlformats.org/officeDocument/2006/relationships/image" Target="../media/image31.png"/><Relationship Id="rId10" Type="http://schemas.openxmlformats.org/officeDocument/2006/relationships/image" Target="../media/image26.png"/><Relationship Id="rId13" Type="http://schemas.openxmlformats.org/officeDocument/2006/relationships/image" Target="../media/image49.png"/><Relationship Id="rId12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5" Type="http://schemas.openxmlformats.org/officeDocument/2006/relationships/hyperlink" Target="http://drive.google.com/file/d/14OojtFGQg8HF4pSYHM2bse2tc3daWATs/view" TargetMode="External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40.png"/><Relationship Id="rId9" Type="http://schemas.openxmlformats.org/officeDocument/2006/relationships/image" Target="../media/image31.png"/><Relationship Id="rId5" Type="http://schemas.openxmlformats.org/officeDocument/2006/relationships/image" Target="../media/image42.png"/><Relationship Id="rId6" Type="http://schemas.openxmlformats.org/officeDocument/2006/relationships/image" Target="../media/image35.png"/><Relationship Id="rId7" Type="http://schemas.openxmlformats.org/officeDocument/2006/relationships/hyperlink" Target="http://drive.google.com/file/d/14OojtFGQg8HF4pSYHM2bse2tc3daWATs/view" TargetMode="External"/><Relationship Id="rId8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hyperlink" Target="http://drive.google.com/file/d/14OojtFGQg8HF4pSYHM2bse2tc3daWATs/view" TargetMode="External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6CE6"/>
        </a:solidFill>
      </p:bgPr>
    </p:bg>
    <p:spTree>
      <p:nvGrpSpPr>
        <p:cNvPr id="2615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6" name="Google Shape;261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108" y="-877070"/>
            <a:ext cx="6099784" cy="42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7" name="Google Shape;2617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2083" y="-1095215"/>
            <a:ext cx="6099784" cy="42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8" name="Google Shape;2618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4139" y="240311"/>
            <a:ext cx="234765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9" name="Google Shape;2619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87006" y="3834592"/>
            <a:ext cx="234765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0" name="Google Shape;2620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456" y="240311"/>
            <a:ext cx="234765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1" name="Google Shape;2621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4139" y="2571750"/>
            <a:ext cx="2317131" cy="316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2" name="Google Shape;2622;p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641096">
            <a:off x="6177548" y="1365478"/>
            <a:ext cx="2621750" cy="493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3" name="Google Shape;2623;p9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-296309">
            <a:off x="2357804" y="3443595"/>
            <a:ext cx="229993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4" name="Google Shape;2624;p99"/>
          <p:cNvSpPr txBox="1"/>
          <p:nvPr/>
        </p:nvSpPr>
        <p:spPr>
          <a:xfrm>
            <a:off x="2178272" y="173636"/>
            <a:ext cx="4787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B0E9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Acing the Clock: </a:t>
            </a:r>
            <a:r>
              <a:rPr lang="en" sz="2200">
                <a:solidFill>
                  <a:srgbClr val="3B0E9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Making Non-stop Music in the Elementary Classroom</a:t>
            </a:r>
            <a:endParaRPr sz="100"/>
          </a:p>
        </p:txBody>
      </p:sp>
      <p:sp>
        <p:nvSpPr>
          <p:cNvPr id="2625" name="Google Shape;2625;p99"/>
          <p:cNvSpPr txBox="1"/>
          <p:nvPr/>
        </p:nvSpPr>
        <p:spPr>
          <a:xfrm>
            <a:off x="2178275" y="2089425"/>
            <a:ext cx="4887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3B0E94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3B0E9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Maximize music-making &amp; minimize teacher talking, all while embedding music instruction</a:t>
            </a:r>
            <a:endParaRPr sz="1700">
              <a:solidFill>
                <a:srgbClr val="3B0E94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3B0E94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626" name="Google Shape;2626;p99"/>
          <p:cNvSpPr txBox="1"/>
          <p:nvPr/>
        </p:nvSpPr>
        <p:spPr>
          <a:xfrm>
            <a:off x="2273525" y="1746850"/>
            <a:ext cx="4887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rgbClr val="3B0E94"/>
                </a:solidFill>
                <a:latin typeface="Poppins"/>
                <a:ea typeface="Poppins"/>
                <a:cs typeface="Poppins"/>
                <a:sym typeface="Poppins"/>
              </a:rPr>
              <a:t>Presenter: Theresa Lopes-Medina </a:t>
            </a:r>
            <a:endParaRPr sz="1600">
              <a:solidFill>
                <a:srgbClr val="3B0E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rgbClr val="3B0E94"/>
                </a:solidFill>
                <a:latin typeface="Poppins"/>
                <a:ea typeface="Poppins"/>
                <a:cs typeface="Poppins"/>
                <a:sym typeface="Poppins"/>
              </a:rPr>
              <a:t>CASMEC 2025</a:t>
            </a:r>
            <a:endParaRPr sz="1600">
              <a:solidFill>
                <a:srgbClr val="3B0E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3B0E94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6CE6"/>
        </a:solidFill>
      </p:bgPr>
    </p:bg>
    <p:spTree>
      <p:nvGrpSpPr>
        <p:cNvPr id="2936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7" name="Google Shape;2937;p108"/>
          <p:cNvGraphicFramePr/>
          <p:nvPr/>
        </p:nvGraphicFramePr>
        <p:xfrm>
          <a:off x="503128" y="24153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{14823B40-02FA-47BF-8136-680342EFB4AC}</a:tableStyleId>
              </a:tblPr>
              <a:tblGrid>
                <a:gridCol w="2712575"/>
                <a:gridCol w="2712575"/>
                <a:gridCol w="2712575"/>
              </a:tblGrid>
              <a:tr h="150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Rhythmic Routines </a:t>
                      </a:r>
                      <a:endParaRPr b="1" sz="1900">
                        <a:solidFill>
                          <a:srgbClr val="3B0E94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Echoing routines in rhythm </a:t>
                      </a:r>
                      <a:endParaRPr sz="1900">
                        <a:solidFill>
                          <a:srgbClr val="3B0E94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The best transition is </a:t>
                      </a:r>
                      <a:r>
                        <a:rPr b="1" i="1" lang="en" sz="19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NO TRANSITION</a:t>
                      </a:r>
                      <a:endParaRPr b="1" i="1" sz="6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Short, unexpected</a:t>
                      </a:r>
                      <a:endParaRPr sz="1700">
                        <a:solidFill>
                          <a:srgbClr val="3B0E94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 </a:t>
                      </a:r>
                      <a:r>
                        <a:rPr b="1" lang="en" sz="17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student solo opportunities</a:t>
                      </a:r>
                      <a:r>
                        <a:rPr lang="en" sz="17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 </a:t>
                      </a:r>
                      <a:endParaRPr sz="1700">
                        <a:solidFill>
                          <a:srgbClr val="3B0E94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will keep ‘em on their toes</a:t>
                      </a:r>
                      <a:endParaRPr sz="4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938" name="Google Shape;293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023785">
            <a:off x="58285" y="-121367"/>
            <a:ext cx="1751550" cy="23382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9" name="Google Shape;2939;p108"/>
          <p:cNvSpPr txBox="1"/>
          <p:nvPr/>
        </p:nvSpPr>
        <p:spPr>
          <a:xfrm>
            <a:off x="2089650" y="395300"/>
            <a:ext cx="50493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How to make every moment musical</a:t>
            </a:r>
            <a:endParaRPr sz="600"/>
          </a:p>
        </p:txBody>
      </p:sp>
      <p:pic>
        <p:nvPicPr>
          <p:cNvPr id="2940" name="Google Shape;2940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0406" y="268886"/>
            <a:ext cx="2001961" cy="175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57AB"/>
            </a:gs>
            <a:gs pos="100000">
              <a:srgbClr val="3B0E94"/>
            </a:gs>
          </a:gsLst>
          <a:lin ang="5400012" scaled="0"/>
        </a:gradFill>
      </p:bgPr>
    </p:bg>
    <p:spTree>
      <p:nvGrpSpPr>
        <p:cNvPr id="2944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5" name="Google Shape;2945;p109"/>
          <p:cNvGraphicFramePr/>
          <p:nvPr/>
        </p:nvGraphicFramePr>
        <p:xfrm>
          <a:off x="503128" y="24153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{14823B40-02FA-47BF-8136-680342EFB4AC}</a:tableStyleId>
              </a:tblPr>
              <a:tblGrid>
                <a:gridCol w="2712575"/>
                <a:gridCol w="2712575"/>
                <a:gridCol w="2712575"/>
              </a:tblGrid>
              <a:tr h="150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Musical transitions</a:t>
                      </a:r>
                      <a:endParaRPr b="1" sz="1900">
                        <a:solidFill>
                          <a:srgbClr val="3B0E94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  <a:p>
                      <a:pPr indent="0" lvl="0" marL="0" marR="0" rtl="0" algn="l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3B0E94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‘Catch’ item/instrument with your voice</a:t>
                      </a:r>
                      <a:endParaRPr sz="1500">
                        <a:solidFill>
                          <a:srgbClr val="3B0E94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Non-speaking </a:t>
                      </a:r>
                      <a:r>
                        <a:rPr b="1" lang="en" sz="19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cues/instructions</a:t>
                      </a:r>
                      <a:endParaRPr b="1" sz="6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3B0E94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Short, Musical responses from students</a:t>
                      </a:r>
                      <a:endParaRPr sz="4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946" name="Google Shape;294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023785">
            <a:off x="58285" y="-121367"/>
            <a:ext cx="1751550" cy="2338234"/>
          </a:xfrm>
          <a:prstGeom prst="rect">
            <a:avLst/>
          </a:prstGeom>
          <a:noFill/>
          <a:ln>
            <a:noFill/>
          </a:ln>
        </p:spPr>
      </p:pic>
      <p:sp>
        <p:nvSpPr>
          <p:cNvPr id="2947" name="Google Shape;2947;p109"/>
          <p:cNvSpPr txBox="1"/>
          <p:nvPr/>
        </p:nvSpPr>
        <p:spPr>
          <a:xfrm>
            <a:off x="2089650" y="395300"/>
            <a:ext cx="50493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Keep Musical Momentum…</a:t>
            </a:r>
            <a:endParaRPr sz="700"/>
          </a:p>
        </p:txBody>
      </p:sp>
      <p:pic>
        <p:nvPicPr>
          <p:cNvPr id="2948" name="Google Shape;2948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0406" y="268886"/>
            <a:ext cx="2001961" cy="175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B0E94"/>
        </a:solidFill>
      </p:bgPr>
    </p:bg>
    <p:spTree>
      <p:nvGrpSpPr>
        <p:cNvPr id="2952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p110"/>
          <p:cNvSpPr txBox="1"/>
          <p:nvPr/>
        </p:nvSpPr>
        <p:spPr>
          <a:xfrm>
            <a:off x="3714125" y="530950"/>
            <a:ext cx="4917300" cy="4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0BFC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Speak in Rhythm,</a:t>
            </a:r>
            <a:endParaRPr sz="4900">
              <a:solidFill>
                <a:srgbClr val="F0BFC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>
              <a:solidFill>
                <a:srgbClr val="F0BFC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0BFC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Speak in Rhyme</a:t>
            </a:r>
            <a:endParaRPr sz="1600"/>
          </a:p>
        </p:txBody>
      </p:sp>
      <p:grpSp>
        <p:nvGrpSpPr>
          <p:cNvPr id="2954" name="Google Shape;2954;p110"/>
          <p:cNvGrpSpPr/>
          <p:nvPr/>
        </p:nvGrpSpPr>
        <p:grpSpPr>
          <a:xfrm>
            <a:off x="-3780374" y="-2976987"/>
            <a:ext cx="4225487" cy="11097475"/>
            <a:chOff x="0" y="1"/>
            <a:chExt cx="11267965" cy="29593266"/>
          </a:xfrm>
        </p:grpSpPr>
        <p:pic>
          <p:nvPicPr>
            <p:cNvPr id="2955" name="Google Shape;2955;p1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2499063" y="15826239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6" name="Google Shape;2956;p1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2499063" y="2499063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57" name="Google Shape;2957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400000">
            <a:off x="7761739" y="2957852"/>
            <a:ext cx="6099784" cy="42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8" name="Google Shape;295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761739" y="-2039839"/>
            <a:ext cx="6099784" cy="42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9" name="Google Shape;2959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075" y="13"/>
            <a:ext cx="2880360" cy="5143500"/>
          </a:xfrm>
          <a:prstGeom prst="rect">
            <a:avLst/>
          </a:prstGeom>
          <a:noFill/>
          <a:ln cap="flat" cmpd="sng" w="28575">
            <a:solidFill>
              <a:srgbClr val="F0BFC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6CE6"/>
        </a:solidFill>
      </p:bgPr>
    </p:bg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4" name="Google Shape;2964;p111"/>
          <p:cNvGrpSpPr/>
          <p:nvPr/>
        </p:nvGrpSpPr>
        <p:grpSpPr>
          <a:xfrm>
            <a:off x="0" y="0"/>
            <a:ext cx="10292542" cy="6172200"/>
            <a:chOff x="0" y="0"/>
            <a:chExt cx="27446779" cy="16459200"/>
          </a:xfrm>
        </p:grpSpPr>
        <p:pic>
          <p:nvPicPr>
            <p:cNvPr id="2965" name="Google Shape;2965;p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6" name="Google Shape;2966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54864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7" name="Google Shape;2967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109728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8" name="Google Shape;2968;p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59991" y="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9" name="Google Shape;2969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59991" y="54864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0" name="Google Shape;2970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59991" y="109728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1" name="Google Shape;2971;p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29996" y="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2" name="Google Shape;2972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29996" y="54864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3" name="Google Shape;2973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29996" y="109728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4" name="Google Shape;2974;p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589987" y="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5" name="Google Shape;2975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589987" y="54864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6" name="Google Shape;2976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589987" y="109728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7" name="Google Shape;2977;p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19983" y="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8" name="Google Shape;2978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119983" y="54864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9" name="Google Shape;2979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119983" y="109728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0" name="Google Shape;2980;p111"/>
          <p:cNvGrpSpPr/>
          <p:nvPr/>
        </p:nvGrpSpPr>
        <p:grpSpPr>
          <a:xfrm rot="10800000">
            <a:off x="-898952" y="1643015"/>
            <a:ext cx="11097475" cy="4225487"/>
            <a:chOff x="0" y="0"/>
            <a:chExt cx="29593267" cy="11267965"/>
          </a:xfrm>
        </p:grpSpPr>
        <p:pic>
          <p:nvPicPr>
            <p:cNvPr id="2981" name="Google Shape;2981;p1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2" name="Google Shape;2982;p1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327176" y="0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3" name="Google Shape;2983;p111"/>
          <p:cNvSpPr txBox="1"/>
          <p:nvPr/>
        </p:nvSpPr>
        <p:spPr>
          <a:xfrm>
            <a:off x="292150" y="3057875"/>
            <a:ext cx="849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0BFC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The power of musical cadence</a:t>
            </a:r>
            <a:endParaRPr sz="700"/>
          </a:p>
        </p:txBody>
      </p:sp>
      <p:sp>
        <p:nvSpPr>
          <p:cNvPr id="2984" name="Google Shape;2984;p111"/>
          <p:cNvSpPr txBox="1"/>
          <p:nvPr/>
        </p:nvSpPr>
        <p:spPr>
          <a:xfrm>
            <a:off x="682643" y="3673466"/>
            <a:ext cx="77787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It draws the attention of students </a:t>
            </a:r>
            <a:endParaRPr sz="2300">
              <a:solidFill>
                <a:srgbClr val="FFE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(&amp; humans in general) </a:t>
            </a:r>
            <a:endParaRPr sz="2300">
              <a:solidFill>
                <a:srgbClr val="FFE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when we make our speech </a:t>
            </a:r>
            <a:r>
              <a:rPr b="1" i="1" lang="en" sz="2300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musical</a:t>
            </a:r>
            <a:endParaRPr b="1" i="1" sz="700"/>
          </a:p>
        </p:txBody>
      </p:sp>
      <p:pic>
        <p:nvPicPr>
          <p:cNvPr id="2985" name="Google Shape;2985;p111" title="Musical Notes GI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3099" y="755775"/>
            <a:ext cx="2292950" cy="17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6" name="Google Shape;2986;p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28950" y="130525"/>
            <a:ext cx="4254500" cy="29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B0E94"/>
        </a:solidFill>
      </p:bgPr>
    </p:bg>
    <p:spTree>
      <p:nvGrpSpPr>
        <p:cNvPr id="2990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1" name="Google Shape;299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3413" y="1768618"/>
            <a:ext cx="899508" cy="160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2" name="Google Shape;2992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7125" y="1737293"/>
            <a:ext cx="1389749" cy="166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3" name="Google Shape;2993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8874" y="1820068"/>
            <a:ext cx="1257478" cy="1143162"/>
          </a:xfrm>
          <a:prstGeom prst="rect">
            <a:avLst/>
          </a:prstGeom>
          <a:noFill/>
          <a:ln>
            <a:noFill/>
          </a:ln>
        </p:spPr>
      </p:pic>
      <p:sp>
        <p:nvSpPr>
          <p:cNvPr id="2994" name="Google Shape;2994;p112"/>
          <p:cNvSpPr txBox="1"/>
          <p:nvPr/>
        </p:nvSpPr>
        <p:spPr>
          <a:xfrm>
            <a:off x="3531573" y="3587868"/>
            <a:ext cx="208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Major &amp; minor tonalities</a:t>
            </a:r>
            <a:endParaRPr sz="400"/>
          </a:p>
        </p:txBody>
      </p:sp>
      <p:sp>
        <p:nvSpPr>
          <p:cNvPr id="2995" name="Google Shape;2995;p112"/>
          <p:cNvSpPr txBox="1"/>
          <p:nvPr/>
        </p:nvSpPr>
        <p:spPr>
          <a:xfrm>
            <a:off x="3745482" y="4384531"/>
            <a:ext cx="16530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Exposure to contrasting tonalities</a:t>
            </a:r>
            <a:endParaRPr sz="700"/>
          </a:p>
        </p:txBody>
      </p:sp>
      <p:sp>
        <p:nvSpPr>
          <p:cNvPr id="2996" name="Google Shape;2996;p112"/>
          <p:cNvSpPr txBox="1"/>
          <p:nvPr/>
        </p:nvSpPr>
        <p:spPr>
          <a:xfrm>
            <a:off x="806637" y="3606318"/>
            <a:ext cx="1653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Duple &amp; triple meters</a:t>
            </a:r>
            <a:endParaRPr sz="300"/>
          </a:p>
        </p:txBody>
      </p:sp>
      <p:sp>
        <p:nvSpPr>
          <p:cNvPr id="2997" name="Google Shape;2997;p112"/>
          <p:cNvSpPr txBox="1"/>
          <p:nvPr/>
        </p:nvSpPr>
        <p:spPr>
          <a:xfrm>
            <a:off x="806624" y="4384531"/>
            <a:ext cx="1653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Ex: 4/4 vs 6/8</a:t>
            </a:r>
            <a:endParaRPr sz="700"/>
          </a:p>
        </p:txBody>
      </p:sp>
      <p:sp>
        <p:nvSpPr>
          <p:cNvPr id="2998" name="Google Shape;2998;p112"/>
          <p:cNvSpPr txBox="1"/>
          <p:nvPr/>
        </p:nvSpPr>
        <p:spPr>
          <a:xfrm>
            <a:off x="6322777" y="3046768"/>
            <a:ext cx="237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Audiation-based teaching approach</a:t>
            </a:r>
            <a:endParaRPr sz="400"/>
          </a:p>
        </p:txBody>
      </p:sp>
      <p:sp>
        <p:nvSpPr>
          <p:cNvPr id="2999" name="Google Shape;2999;p112"/>
          <p:cNvSpPr txBox="1"/>
          <p:nvPr/>
        </p:nvSpPr>
        <p:spPr>
          <a:xfrm>
            <a:off x="6684325" y="3931316"/>
            <a:ext cx="1653000" cy="15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Influenced by Dr. Ed Gordon’s research with the Gordon Institute for Music Learning (GIML.org)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00" name="Google Shape;3000;p112"/>
          <p:cNvSpPr txBox="1"/>
          <p:nvPr/>
        </p:nvSpPr>
        <p:spPr>
          <a:xfrm>
            <a:off x="445062" y="348493"/>
            <a:ext cx="82539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0BFC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Other elements of today’s presentation:</a:t>
            </a:r>
            <a:endParaRPr sz="300"/>
          </a:p>
        </p:txBody>
      </p:sp>
      <p:grpSp>
        <p:nvGrpSpPr>
          <p:cNvPr id="3001" name="Google Shape;3001;p112"/>
          <p:cNvGrpSpPr/>
          <p:nvPr/>
        </p:nvGrpSpPr>
        <p:grpSpPr>
          <a:xfrm>
            <a:off x="-3780374" y="-2976987"/>
            <a:ext cx="4225487" cy="11097475"/>
            <a:chOff x="0" y="1"/>
            <a:chExt cx="11267965" cy="29593266"/>
          </a:xfrm>
        </p:grpSpPr>
        <p:pic>
          <p:nvPicPr>
            <p:cNvPr id="3002" name="Google Shape;3002;p1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5400000">
              <a:off x="-2499063" y="15826239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3" name="Google Shape;3003;p1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5400000">
              <a:off x="-2499063" y="2499063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04" name="Google Shape;3004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5400000">
            <a:off x="7761739" y="2957852"/>
            <a:ext cx="6099784" cy="42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5" name="Google Shape;300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7761739" y="-2039839"/>
            <a:ext cx="6099784" cy="422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6CE6"/>
        </a:solidFill>
      </p:bgPr>
    </p:bg>
    <p:spTree>
      <p:nvGrpSpPr>
        <p:cNvPr id="3009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0" name="Google Shape;3010;p113"/>
          <p:cNvGrpSpPr/>
          <p:nvPr/>
        </p:nvGrpSpPr>
        <p:grpSpPr>
          <a:xfrm>
            <a:off x="-898953" y="-1869865"/>
            <a:ext cx="11097475" cy="4225487"/>
            <a:chOff x="0" y="0"/>
            <a:chExt cx="29593267" cy="11267965"/>
          </a:xfrm>
        </p:grpSpPr>
        <p:pic>
          <p:nvPicPr>
            <p:cNvPr id="3011" name="Google Shape;3011;p1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2" name="Google Shape;3012;p1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327176" y="0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13" name="Google Shape;3013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7779" y="493738"/>
            <a:ext cx="3395242" cy="1568386"/>
          </a:xfrm>
          <a:prstGeom prst="rect">
            <a:avLst/>
          </a:prstGeom>
          <a:noFill/>
          <a:ln>
            <a:noFill/>
          </a:ln>
        </p:spPr>
      </p:pic>
      <p:sp>
        <p:nvSpPr>
          <p:cNvPr id="3014" name="Google Shape;3014;p113"/>
          <p:cNvSpPr txBox="1"/>
          <p:nvPr/>
        </p:nvSpPr>
        <p:spPr>
          <a:xfrm>
            <a:off x="3428750" y="1384725"/>
            <a:ext cx="57153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“We understand what something is by comparing it to what it is NOT” ~ Ed Gordon</a:t>
            </a:r>
            <a:endParaRPr i="1" sz="100"/>
          </a:p>
        </p:txBody>
      </p:sp>
      <p:sp>
        <p:nvSpPr>
          <p:cNvPr id="3015" name="Google Shape;3015;p113"/>
          <p:cNvSpPr txBox="1"/>
          <p:nvPr/>
        </p:nvSpPr>
        <p:spPr>
          <a:xfrm>
            <a:off x="3395825" y="2293475"/>
            <a:ext cx="23916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*Important note*</a:t>
            </a:r>
            <a:r>
              <a:rPr b="1" lang="en" sz="1900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endParaRPr b="1" sz="1900">
              <a:solidFill>
                <a:srgbClr val="FFE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Assess one thing at a time.</a:t>
            </a:r>
            <a:endParaRPr sz="600"/>
          </a:p>
        </p:txBody>
      </p:sp>
      <p:sp>
        <p:nvSpPr>
          <p:cNvPr id="3016" name="Google Shape;3016;p113"/>
          <p:cNvSpPr txBox="1"/>
          <p:nvPr/>
        </p:nvSpPr>
        <p:spPr>
          <a:xfrm>
            <a:off x="3428750" y="3367775"/>
            <a:ext cx="2489700" cy="15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ONLY assess students’ abilities to differentiate major/minor duple/triple AFTER they have shown proficiency to verbalize patterns accurately in each context on NEUTRAL SYLLABLES, then on  RHYTHM/SOLFEGE SYLLABLES.</a:t>
            </a:r>
            <a:endParaRPr sz="700"/>
          </a:p>
        </p:txBody>
      </p:sp>
      <p:sp>
        <p:nvSpPr>
          <p:cNvPr id="3017" name="Google Shape;3017;p113"/>
          <p:cNvSpPr txBox="1"/>
          <p:nvPr/>
        </p:nvSpPr>
        <p:spPr>
          <a:xfrm>
            <a:off x="514350" y="2665775"/>
            <a:ext cx="2191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Provide contrast</a:t>
            </a:r>
            <a:endParaRPr sz="700"/>
          </a:p>
        </p:txBody>
      </p:sp>
      <p:sp>
        <p:nvSpPr>
          <p:cNvPr id="3018" name="Google Shape;3018;p113"/>
          <p:cNvSpPr txBox="1"/>
          <p:nvPr/>
        </p:nvSpPr>
        <p:spPr>
          <a:xfrm>
            <a:off x="514350" y="3591558"/>
            <a:ext cx="21915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know what MAJOR is by hearing its counterpart MINOR.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know what DUPLE is by hearing its counterpart, TRIPLE.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19" name="Google Shape;3019;p113"/>
          <p:cNvSpPr txBox="1"/>
          <p:nvPr/>
        </p:nvSpPr>
        <p:spPr>
          <a:xfrm>
            <a:off x="6486117" y="2665778"/>
            <a:ext cx="19143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E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From birth, children can and should hear contrast</a:t>
            </a:r>
            <a:endParaRPr sz="200"/>
          </a:p>
        </p:txBody>
      </p:sp>
      <p:sp>
        <p:nvSpPr>
          <p:cNvPr id="3020" name="Google Shape;3020;p113"/>
          <p:cNvSpPr txBox="1"/>
          <p:nvPr/>
        </p:nvSpPr>
        <p:spPr>
          <a:xfrm>
            <a:off x="6486117" y="3484783"/>
            <a:ext cx="2143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Current research from the Gordon Institute for Music Learning suggests that exposure to contrast improves accuracy of student performance</a:t>
            </a:r>
            <a:endParaRPr sz="700"/>
          </a:p>
        </p:txBody>
      </p:sp>
      <p:sp>
        <p:nvSpPr>
          <p:cNvPr id="3021" name="Google Shape;3021;p113"/>
          <p:cNvSpPr txBox="1"/>
          <p:nvPr/>
        </p:nvSpPr>
        <p:spPr>
          <a:xfrm>
            <a:off x="3428748" y="330625"/>
            <a:ext cx="54414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highlight>
                  <a:schemeClr val="lt1"/>
                </a:highlight>
                <a:latin typeface="Poppins ExtraBold"/>
                <a:ea typeface="Poppins ExtraBold"/>
                <a:cs typeface="Poppins ExtraBold"/>
                <a:sym typeface="Poppins ExtraBold"/>
              </a:rPr>
              <a:t>Con</a:t>
            </a:r>
            <a:r>
              <a:rPr lang="en" sz="2600">
                <a:solidFill>
                  <a:srgbClr val="FCBDF8"/>
                </a:solidFill>
                <a:highlight>
                  <a:schemeClr val="dk1"/>
                </a:highlight>
                <a:latin typeface="Poppins ExtraBold"/>
                <a:ea typeface="Poppins ExtraBold"/>
                <a:cs typeface="Poppins ExtraBold"/>
                <a:sym typeface="Poppins ExtraBold"/>
              </a:rPr>
              <a:t>trast</a:t>
            </a:r>
            <a:r>
              <a:rPr lang="en" sz="2600">
                <a:solidFill>
                  <a:srgbClr val="FCBDF8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= Increased 👂🏽Aural👂🏽 Engagement</a:t>
            </a:r>
            <a:endParaRPr sz="700">
              <a:solidFill>
                <a:srgbClr val="FCBDF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B0E94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6" name="Google Shape;3026;p114"/>
          <p:cNvGrpSpPr/>
          <p:nvPr/>
        </p:nvGrpSpPr>
        <p:grpSpPr>
          <a:xfrm>
            <a:off x="0" y="0"/>
            <a:ext cx="1997549" cy="6172200"/>
            <a:chOff x="0" y="0"/>
            <a:chExt cx="5326796" cy="16459200"/>
          </a:xfrm>
        </p:grpSpPr>
        <p:pic>
          <p:nvPicPr>
            <p:cNvPr id="3027" name="Google Shape;3027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8" name="Google Shape;3028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54864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9" name="Google Shape;3029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09728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0" name="Google Shape;3030;p114"/>
          <p:cNvGrpSpPr/>
          <p:nvPr/>
        </p:nvGrpSpPr>
        <p:grpSpPr>
          <a:xfrm>
            <a:off x="7145542" y="0"/>
            <a:ext cx="1997549" cy="6172200"/>
            <a:chOff x="0" y="0"/>
            <a:chExt cx="5326796" cy="16459200"/>
          </a:xfrm>
        </p:grpSpPr>
        <p:pic>
          <p:nvPicPr>
            <p:cNvPr id="3031" name="Google Shape;3031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2" name="Google Shape;3032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54864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3" name="Google Shape;3033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0972800"/>
              <a:ext cx="5326796" cy="548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4" name="Google Shape;3034;p114"/>
          <p:cNvGrpSpPr/>
          <p:nvPr/>
        </p:nvGrpSpPr>
        <p:grpSpPr>
          <a:xfrm>
            <a:off x="1661960" y="-2976987"/>
            <a:ext cx="5820081" cy="11097475"/>
            <a:chOff x="0" y="1"/>
            <a:chExt cx="15520216" cy="29593266"/>
          </a:xfrm>
        </p:grpSpPr>
        <p:pic>
          <p:nvPicPr>
            <p:cNvPr id="3035" name="Google Shape;3035;p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1753188" y="15826239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6" name="Google Shape;3036;p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2499063" y="15826239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7" name="Google Shape;3037;p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1753188" y="2499063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8" name="Google Shape;3038;p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2499063" y="2499063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9" name="Google Shape;3039;p114"/>
          <p:cNvSpPr txBox="1"/>
          <p:nvPr/>
        </p:nvSpPr>
        <p:spPr>
          <a:xfrm>
            <a:off x="1827000" y="1735475"/>
            <a:ext cx="54900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3B0E9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Contact email for </a:t>
            </a:r>
            <a:endParaRPr sz="3400">
              <a:solidFill>
                <a:srgbClr val="3B0E94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3B0E9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Theresa (Tess) Lopes-Medina</a:t>
            </a:r>
            <a:endParaRPr sz="100"/>
          </a:p>
        </p:txBody>
      </p:sp>
      <p:sp>
        <p:nvSpPr>
          <p:cNvPr id="3040" name="Google Shape;3040;p114"/>
          <p:cNvSpPr txBox="1"/>
          <p:nvPr/>
        </p:nvSpPr>
        <p:spPr>
          <a:xfrm>
            <a:off x="2518025" y="3904475"/>
            <a:ext cx="4288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B0E9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Letsmakemusic321@gmail.com</a:t>
            </a:r>
            <a:endParaRPr sz="700"/>
          </a:p>
        </p:txBody>
      </p:sp>
      <p:pic>
        <p:nvPicPr>
          <p:cNvPr id="3041" name="Google Shape;3041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1026" y="151304"/>
            <a:ext cx="1221050" cy="146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0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100"/>
          <p:cNvSpPr txBox="1"/>
          <p:nvPr/>
        </p:nvSpPr>
        <p:spPr>
          <a:xfrm>
            <a:off x="1133550" y="990425"/>
            <a:ext cx="68769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dk2"/>
                </a:solidFill>
              </a:rPr>
              <a:t>CASMEC 2025 HANDOUT CLINIC OUTLINE</a:t>
            </a:r>
            <a:endParaRPr sz="5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6CE6"/>
        </a:solidFill>
      </p:bgPr>
    </p:bg>
    <p:spTree>
      <p:nvGrpSpPr>
        <p:cNvPr id="2635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6" name="Google Shape;263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9754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7" name="Google Shape;263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57400"/>
            <a:ext cx="199754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8" name="Google Shape;2638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14800"/>
            <a:ext cx="199754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9" name="Google Shape;2639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5542" y="0"/>
            <a:ext cx="199754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0" name="Google Shape;264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5542" y="2057400"/>
            <a:ext cx="199754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1" name="Google Shape;264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5542" y="4114800"/>
            <a:ext cx="1997549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2" name="Google Shape;2642;p101"/>
          <p:cNvGrpSpPr/>
          <p:nvPr/>
        </p:nvGrpSpPr>
        <p:grpSpPr>
          <a:xfrm>
            <a:off x="1661960" y="-2976987"/>
            <a:ext cx="5820081" cy="11097475"/>
            <a:chOff x="0" y="1"/>
            <a:chExt cx="15520216" cy="29593266"/>
          </a:xfrm>
        </p:grpSpPr>
        <p:pic>
          <p:nvPicPr>
            <p:cNvPr id="2643" name="Google Shape;2643;p10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1753188" y="15826239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4" name="Google Shape;2644;p10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2499063" y="15826239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5" name="Google Shape;2645;p10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1753188" y="2499063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6" name="Google Shape;2646;p10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2499063" y="2499063"/>
              <a:ext cx="16266091" cy="11267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7" name="Google Shape;2647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4451" y="317777"/>
            <a:ext cx="974200" cy="17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8" name="Google Shape;2648;p101"/>
          <p:cNvSpPr txBox="1"/>
          <p:nvPr/>
        </p:nvSpPr>
        <p:spPr>
          <a:xfrm>
            <a:off x="1952526" y="2263963"/>
            <a:ext cx="541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B0E9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This Handout Will… </a:t>
            </a:r>
            <a:endParaRPr sz="700"/>
          </a:p>
        </p:txBody>
      </p:sp>
      <p:sp>
        <p:nvSpPr>
          <p:cNvPr id="2649" name="Google Shape;2649;p101"/>
          <p:cNvSpPr txBox="1"/>
          <p:nvPr/>
        </p:nvSpPr>
        <p:spPr>
          <a:xfrm>
            <a:off x="1754850" y="3018525"/>
            <a:ext cx="56172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0E94"/>
              </a:buClr>
              <a:buSzPts val="2200"/>
              <a:buFont typeface="Gloria Hallelujah"/>
              <a:buAutoNum type="arabicPeriod"/>
            </a:pPr>
            <a:r>
              <a:rPr b="1" lang="en" sz="2200">
                <a:solidFill>
                  <a:srgbClr val="3B0E94"/>
                </a:solidFill>
                <a:highlight>
                  <a:srgbClr val="FFE000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Outline</a:t>
            </a:r>
            <a:r>
              <a:rPr b="1" lang="en" sz="2200">
                <a:solidFill>
                  <a:srgbClr val="3B0E9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the model lesson</a:t>
            </a:r>
            <a:endParaRPr b="1" sz="2200">
              <a:solidFill>
                <a:srgbClr val="3B0E94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8300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0E94"/>
              </a:buClr>
              <a:buSzPts val="2200"/>
              <a:buFont typeface="Gloria Hallelujah"/>
              <a:buAutoNum type="arabicPeriod"/>
            </a:pPr>
            <a:r>
              <a:rPr b="1" lang="en" sz="2200">
                <a:solidFill>
                  <a:srgbClr val="3B0E94"/>
                </a:solidFill>
                <a:highlight>
                  <a:srgbClr val="FFE000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Provide</a:t>
            </a:r>
            <a:r>
              <a:rPr b="1" lang="en" sz="2200">
                <a:solidFill>
                  <a:srgbClr val="3B0E9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lesson repertoire materials </a:t>
            </a:r>
            <a:endParaRPr b="1" sz="2200">
              <a:solidFill>
                <a:srgbClr val="3B0E94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8300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0E94"/>
              </a:buClr>
              <a:buSzPts val="2200"/>
              <a:buFont typeface="Gloria Hallelujah"/>
              <a:buAutoNum type="arabicPeriod"/>
            </a:pPr>
            <a:r>
              <a:rPr b="1" lang="en" sz="2200">
                <a:solidFill>
                  <a:srgbClr val="3B0E94"/>
                </a:solidFill>
                <a:highlight>
                  <a:srgbClr val="FFE000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List</a:t>
            </a:r>
            <a:r>
              <a:rPr b="1" lang="en" sz="2200">
                <a:solidFill>
                  <a:srgbClr val="3B0E9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tips to maximize music making as demonstrated</a:t>
            </a:r>
            <a:endParaRPr b="1" sz="2200">
              <a:solidFill>
                <a:srgbClr val="3B0E94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B0E94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3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4" name="Google Shape;2654;p102"/>
          <p:cNvGrpSpPr/>
          <p:nvPr/>
        </p:nvGrpSpPr>
        <p:grpSpPr>
          <a:xfrm rot="1097863">
            <a:off x="-1242576" y="3293085"/>
            <a:ext cx="8984191" cy="1968495"/>
            <a:chOff x="726100" y="-203500"/>
            <a:chExt cx="5400400" cy="1183150"/>
          </a:xfrm>
        </p:grpSpPr>
        <p:sp>
          <p:nvSpPr>
            <p:cNvPr id="2655" name="Google Shape;2655;p102"/>
            <p:cNvSpPr/>
            <p:nvPr/>
          </p:nvSpPr>
          <p:spPr>
            <a:xfrm>
              <a:off x="788775" y="187875"/>
              <a:ext cx="240725" cy="310850"/>
            </a:xfrm>
            <a:custGeom>
              <a:rect b="b" l="l" r="r" t="t"/>
              <a:pathLst>
                <a:path extrusionOk="0" h="12434" w="9629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102"/>
            <p:cNvSpPr/>
            <p:nvPr/>
          </p:nvSpPr>
          <p:spPr>
            <a:xfrm>
              <a:off x="726100" y="-203500"/>
              <a:ext cx="5400400" cy="925525"/>
            </a:xfrm>
            <a:custGeom>
              <a:rect b="b" l="l" r="r" t="t"/>
              <a:pathLst>
                <a:path extrusionOk="0" h="37021" w="216016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102"/>
            <p:cNvSpPr/>
            <p:nvPr/>
          </p:nvSpPr>
          <p:spPr>
            <a:xfrm>
              <a:off x="757450" y="-141850"/>
              <a:ext cx="5369050" cy="915100"/>
            </a:xfrm>
            <a:custGeom>
              <a:rect b="b" l="l" r="r" t="t"/>
              <a:pathLst>
                <a:path extrusionOk="0" h="36604" w="214762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102"/>
            <p:cNvSpPr/>
            <p:nvPr/>
          </p:nvSpPr>
          <p:spPr>
            <a:xfrm>
              <a:off x="790275" y="-78175"/>
              <a:ext cx="5330750" cy="903650"/>
            </a:xfrm>
            <a:custGeom>
              <a:rect b="b" l="l" r="r" t="t"/>
              <a:pathLst>
                <a:path extrusionOk="0" h="36146" w="21323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102"/>
            <p:cNvSpPr/>
            <p:nvPr/>
          </p:nvSpPr>
          <p:spPr>
            <a:xfrm>
              <a:off x="822600" y="-13525"/>
              <a:ext cx="5297450" cy="890225"/>
            </a:xfrm>
            <a:custGeom>
              <a:rect b="b" l="l" r="r" t="t"/>
              <a:pathLst>
                <a:path extrusionOk="0" h="35609" w="211898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102"/>
            <p:cNvSpPr/>
            <p:nvPr/>
          </p:nvSpPr>
          <p:spPr>
            <a:xfrm>
              <a:off x="852425" y="49625"/>
              <a:ext cx="5265625" cy="879275"/>
            </a:xfrm>
            <a:custGeom>
              <a:rect b="b" l="l" r="r" t="t"/>
              <a:pathLst>
                <a:path extrusionOk="0" h="35171" w="210625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102"/>
            <p:cNvSpPr/>
            <p:nvPr/>
          </p:nvSpPr>
          <p:spPr>
            <a:xfrm>
              <a:off x="1048875" y="203300"/>
              <a:ext cx="159150" cy="128825"/>
            </a:xfrm>
            <a:custGeom>
              <a:rect b="b" l="l" r="r" t="t"/>
              <a:pathLst>
                <a:path extrusionOk="0" h="5153" w="6366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102"/>
            <p:cNvSpPr/>
            <p:nvPr/>
          </p:nvSpPr>
          <p:spPr>
            <a:xfrm>
              <a:off x="1083675" y="310725"/>
              <a:ext cx="52250" cy="43775"/>
            </a:xfrm>
            <a:custGeom>
              <a:rect b="b" l="l" r="r" t="t"/>
              <a:pathLst>
                <a:path extrusionOk="0" h="1751" w="209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102"/>
            <p:cNvSpPr/>
            <p:nvPr/>
          </p:nvSpPr>
          <p:spPr>
            <a:xfrm>
              <a:off x="1160775" y="282875"/>
              <a:ext cx="52725" cy="44275"/>
            </a:xfrm>
            <a:custGeom>
              <a:rect b="b" l="l" r="r" t="t"/>
              <a:pathLst>
                <a:path extrusionOk="0" h="1771" w="2109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102"/>
            <p:cNvSpPr/>
            <p:nvPr/>
          </p:nvSpPr>
          <p:spPr>
            <a:xfrm>
              <a:off x="1235850" y="124225"/>
              <a:ext cx="72650" cy="100000"/>
            </a:xfrm>
            <a:custGeom>
              <a:rect b="b" l="l" r="r" t="t"/>
              <a:pathLst>
                <a:path extrusionOk="0" h="4000" w="2906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102"/>
            <p:cNvSpPr/>
            <p:nvPr/>
          </p:nvSpPr>
          <p:spPr>
            <a:xfrm>
              <a:off x="1257250" y="201300"/>
              <a:ext cx="57225" cy="47275"/>
            </a:xfrm>
            <a:custGeom>
              <a:rect b="b" l="l" r="r" t="t"/>
              <a:pathLst>
                <a:path extrusionOk="0" h="1891" w="2289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102"/>
            <p:cNvSpPr/>
            <p:nvPr/>
          </p:nvSpPr>
          <p:spPr>
            <a:xfrm>
              <a:off x="1900275" y="-91600"/>
              <a:ext cx="67650" cy="113400"/>
            </a:xfrm>
            <a:custGeom>
              <a:rect b="b" l="l" r="r" t="t"/>
              <a:pathLst>
                <a:path extrusionOk="0" h="4536" w="2706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102"/>
            <p:cNvSpPr/>
            <p:nvPr/>
          </p:nvSpPr>
          <p:spPr>
            <a:xfrm>
              <a:off x="1877900" y="-6075"/>
              <a:ext cx="58700" cy="45775"/>
            </a:xfrm>
            <a:custGeom>
              <a:rect b="b" l="l" r="r" t="t"/>
              <a:pathLst>
                <a:path extrusionOk="0" h="1831" w="2348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102"/>
            <p:cNvSpPr/>
            <p:nvPr/>
          </p:nvSpPr>
          <p:spPr>
            <a:xfrm>
              <a:off x="1715775" y="29250"/>
              <a:ext cx="50250" cy="109925"/>
            </a:xfrm>
            <a:custGeom>
              <a:rect b="b" l="l" r="r" t="t"/>
              <a:pathLst>
                <a:path extrusionOk="0" h="4397" w="201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102"/>
            <p:cNvSpPr/>
            <p:nvPr/>
          </p:nvSpPr>
          <p:spPr>
            <a:xfrm>
              <a:off x="1711300" y="8850"/>
              <a:ext cx="59700" cy="47275"/>
            </a:xfrm>
            <a:custGeom>
              <a:rect b="b" l="l" r="r" t="t"/>
              <a:pathLst>
                <a:path extrusionOk="0" h="1891" w="2388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102"/>
            <p:cNvSpPr/>
            <p:nvPr/>
          </p:nvSpPr>
          <p:spPr>
            <a:xfrm>
              <a:off x="1440250" y="109300"/>
              <a:ext cx="228300" cy="148225"/>
            </a:xfrm>
            <a:custGeom>
              <a:rect b="b" l="l" r="r" t="t"/>
              <a:pathLst>
                <a:path extrusionOk="0" h="5929" w="9132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102"/>
            <p:cNvSpPr/>
            <p:nvPr/>
          </p:nvSpPr>
          <p:spPr>
            <a:xfrm>
              <a:off x="1463625" y="233625"/>
              <a:ext cx="52750" cy="45800"/>
            </a:xfrm>
            <a:custGeom>
              <a:rect b="b" l="l" r="r" t="t"/>
              <a:pathLst>
                <a:path extrusionOk="0" h="1832" w="211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102"/>
            <p:cNvSpPr/>
            <p:nvPr/>
          </p:nvSpPr>
          <p:spPr>
            <a:xfrm>
              <a:off x="1622775" y="1958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102"/>
            <p:cNvSpPr/>
            <p:nvPr/>
          </p:nvSpPr>
          <p:spPr>
            <a:xfrm>
              <a:off x="1543200" y="213250"/>
              <a:ext cx="52250" cy="45275"/>
            </a:xfrm>
            <a:custGeom>
              <a:rect b="b" l="l" r="r" t="t"/>
              <a:pathLst>
                <a:path extrusionOk="0" h="1811" w="209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102"/>
            <p:cNvSpPr/>
            <p:nvPr/>
          </p:nvSpPr>
          <p:spPr>
            <a:xfrm>
              <a:off x="1524300" y="130700"/>
              <a:ext cx="62700" cy="102950"/>
            </a:xfrm>
            <a:custGeom>
              <a:rect b="b" l="l" r="r" t="t"/>
              <a:pathLst>
                <a:path extrusionOk="0" h="4118" w="2508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102"/>
            <p:cNvSpPr/>
            <p:nvPr/>
          </p:nvSpPr>
          <p:spPr>
            <a:xfrm>
              <a:off x="1453675" y="131200"/>
              <a:ext cx="175600" cy="50250"/>
            </a:xfrm>
            <a:custGeom>
              <a:rect b="b" l="l" r="r" t="t"/>
              <a:pathLst>
                <a:path extrusionOk="0" h="2010" w="7024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102"/>
            <p:cNvSpPr/>
            <p:nvPr/>
          </p:nvSpPr>
          <p:spPr>
            <a:xfrm>
              <a:off x="2058425" y="88925"/>
              <a:ext cx="111425" cy="139275"/>
            </a:xfrm>
            <a:custGeom>
              <a:rect b="b" l="l" r="r" t="t"/>
              <a:pathLst>
                <a:path extrusionOk="0" h="5571" w="4457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102"/>
            <p:cNvSpPr/>
            <p:nvPr/>
          </p:nvSpPr>
          <p:spPr>
            <a:xfrm>
              <a:off x="2033050" y="176450"/>
              <a:ext cx="45800" cy="46775"/>
            </a:xfrm>
            <a:custGeom>
              <a:rect b="b" l="l" r="r" t="t"/>
              <a:pathLst>
                <a:path extrusionOk="0" h="1871" w="1832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102"/>
            <p:cNvSpPr/>
            <p:nvPr/>
          </p:nvSpPr>
          <p:spPr>
            <a:xfrm>
              <a:off x="2122575" y="195850"/>
              <a:ext cx="42800" cy="46275"/>
            </a:xfrm>
            <a:custGeom>
              <a:rect b="b" l="l" r="r" t="t"/>
              <a:pathLst>
                <a:path extrusionOk="0" h="1851" w="1712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102"/>
            <p:cNvSpPr/>
            <p:nvPr/>
          </p:nvSpPr>
          <p:spPr>
            <a:xfrm>
              <a:off x="3152525" y="697125"/>
              <a:ext cx="111925" cy="152725"/>
            </a:xfrm>
            <a:custGeom>
              <a:rect b="b" l="l" r="r" t="t"/>
              <a:pathLst>
                <a:path extrusionOk="0" h="6109" w="4477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102"/>
            <p:cNvSpPr/>
            <p:nvPr/>
          </p:nvSpPr>
          <p:spPr>
            <a:xfrm>
              <a:off x="3120200" y="797600"/>
              <a:ext cx="48750" cy="53725"/>
            </a:xfrm>
            <a:custGeom>
              <a:rect b="b" l="l" r="r" t="t"/>
              <a:pathLst>
                <a:path extrusionOk="0" h="2149" w="195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102"/>
            <p:cNvSpPr/>
            <p:nvPr/>
          </p:nvSpPr>
          <p:spPr>
            <a:xfrm>
              <a:off x="3217175" y="815500"/>
              <a:ext cx="50250" cy="53725"/>
            </a:xfrm>
            <a:custGeom>
              <a:rect b="b" l="l" r="r" t="t"/>
              <a:pathLst>
                <a:path extrusionOk="0" h="2149" w="201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102"/>
            <p:cNvSpPr/>
            <p:nvPr/>
          </p:nvSpPr>
          <p:spPr>
            <a:xfrm>
              <a:off x="2299625" y="139650"/>
              <a:ext cx="72625" cy="107450"/>
            </a:xfrm>
            <a:custGeom>
              <a:rect b="b" l="l" r="r" t="t"/>
              <a:pathLst>
                <a:path extrusionOk="0" h="4298" w="2905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102"/>
            <p:cNvSpPr/>
            <p:nvPr/>
          </p:nvSpPr>
          <p:spPr>
            <a:xfrm>
              <a:off x="2261825" y="203800"/>
              <a:ext cx="50750" cy="55725"/>
            </a:xfrm>
            <a:custGeom>
              <a:rect b="b" l="l" r="r" t="t"/>
              <a:pathLst>
                <a:path extrusionOk="0" h="2229" w="203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102"/>
            <p:cNvSpPr/>
            <p:nvPr/>
          </p:nvSpPr>
          <p:spPr>
            <a:xfrm>
              <a:off x="3401675" y="817500"/>
              <a:ext cx="59700" cy="138275"/>
            </a:xfrm>
            <a:custGeom>
              <a:rect b="b" l="l" r="r" t="t"/>
              <a:pathLst>
                <a:path extrusionOk="0" h="5531" w="2388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102"/>
            <p:cNvSpPr/>
            <p:nvPr/>
          </p:nvSpPr>
          <p:spPr>
            <a:xfrm>
              <a:off x="3382775" y="922425"/>
              <a:ext cx="56225" cy="57225"/>
            </a:xfrm>
            <a:custGeom>
              <a:rect b="b" l="l" r="r" t="t"/>
              <a:pathLst>
                <a:path extrusionOk="0" h="2289" w="2249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102"/>
            <p:cNvSpPr/>
            <p:nvPr/>
          </p:nvSpPr>
          <p:spPr>
            <a:xfrm>
              <a:off x="2950600" y="585250"/>
              <a:ext cx="60200" cy="121850"/>
            </a:xfrm>
            <a:custGeom>
              <a:rect b="b" l="l" r="r" t="t"/>
              <a:pathLst>
                <a:path extrusionOk="0" h="4874" w="2408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102"/>
            <p:cNvSpPr/>
            <p:nvPr/>
          </p:nvSpPr>
          <p:spPr>
            <a:xfrm>
              <a:off x="2909325" y="660325"/>
              <a:ext cx="52750" cy="62200"/>
            </a:xfrm>
            <a:custGeom>
              <a:rect b="b" l="l" r="r" t="t"/>
              <a:pathLst>
                <a:path extrusionOk="0" h="2488" w="211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102"/>
            <p:cNvSpPr/>
            <p:nvPr/>
          </p:nvSpPr>
          <p:spPr>
            <a:xfrm>
              <a:off x="2721350" y="569325"/>
              <a:ext cx="53725" cy="98000"/>
            </a:xfrm>
            <a:custGeom>
              <a:rect b="b" l="l" r="r" t="t"/>
              <a:pathLst>
                <a:path extrusionOk="0" h="3920" w="2149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102"/>
            <p:cNvSpPr/>
            <p:nvPr/>
          </p:nvSpPr>
          <p:spPr>
            <a:xfrm>
              <a:off x="2762125" y="563350"/>
              <a:ext cx="52250" cy="58225"/>
            </a:xfrm>
            <a:custGeom>
              <a:rect b="b" l="l" r="r" t="t"/>
              <a:pathLst>
                <a:path extrusionOk="0" h="2329" w="209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102"/>
            <p:cNvSpPr/>
            <p:nvPr/>
          </p:nvSpPr>
          <p:spPr>
            <a:xfrm>
              <a:off x="2409025" y="335575"/>
              <a:ext cx="218350" cy="250675"/>
            </a:xfrm>
            <a:custGeom>
              <a:rect b="b" l="l" r="r" t="t"/>
              <a:pathLst>
                <a:path extrusionOk="0" h="10027" w="8734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102"/>
            <p:cNvSpPr/>
            <p:nvPr/>
          </p:nvSpPr>
          <p:spPr>
            <a:xfrm>
              <a:off x="2379200" y="385825"/>
              <a:ext cx="44275" cy="49250"/>
            </a:xfrm>
            <a:custGeom>
              <a:rect b="b" l="l" r="r" t="t"/>
              <a:pathLst>
                <a:path extrusionOk="0" h="1970" w="1771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102"/>
            <p:cNvSpPr/>
            <p:nvPr/>
          </p:nvSpPr>
          <p:spPr>
            <a:xfrm>
              <a:off x="2523925" y="534525"/>
              <a:ext cx="54225" cy="61675"/>
            </a:xfrm>
            <a:custGeom>
              <a:rect b="b" l="l" r="r" t="t"/>
              <a:pathLst>
                <a:path extrusionOk="0" h="2467" w="2169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102"/>
            <p:cNvSpPr/>
            <p:nvPr/>
          </p:nvSpPr>
          <p:spPr>
            <a:xfrm>
              <a:off x="2448825" y="454950"/>
              <a:ext cx="50250" cy="54225"/>
            </a:xfrm>
            <a:custGeom>
              <a:rect b="b" l="l" r="r" t="t"/>
              <a:pathLst>
                <a:path extrusionOk="0" h="2169" w="201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102"/>
            <p:cNvSpPr/>
            <p:nvPr/>
          </p:nvSpPr>
          <p:spPr>
            <a:xfrm>
              <a:off x="2483125" y="414650"/>
              <a:ext cx="65675" cy="86575"/>
            </a:xfrm>
            <a:custGeom>
              <a:rect b="b" l="l" r="r" t="t"/>
              <a:pathLst>
                <a:path extrusionOk="0" h="3463" w="2627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102"/>
            <p:cNvSpPr/>
            <p:nvPr/>
          </p:nvSpPr>
          <p:spPr>
            <a:xfrm>
              <a:off x="2449325" y="354975"/>
              <a:ext cx="165125" cy="171100"/>
            </a:xfrm>
            <a:custGeom>
              <a:rect b="b" l="l" r="r" t="t"/>
              <a:pathLst>
                <a:path extrusionOk="0" h="6844" w="6605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102"/>
            <p:cNvSpPr/>
            <p:nvPr/>
          </p:nvSpPr>
          <p:spPr>
            <a:xfrm>
              <a:off x="3614025" y="666300"/>
              <a:ext cx="138775" cy="182550"/>
            </a:xfrm>
            <a:custGeom>
              <a:rect b="b" l="l" r="r" t="t"/>
              <a:pathLst>
                <a:path extrusionOk="0" h="7302" w="5551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102"/>
            <p:cNvSpPr/>
            <p:nvPr/>
          </p:nvSpPr>
          <p:spPr>
            <a:xfrm>
              <a:off x="3615025" y="817500"/>
              <a:ext cx="52250" cy="61675"/>
            </a:xfrm>
            <a:custGeom>
              <a:rect b="b" l="l" r="r" t="t"/>
              <a:pathLst>
                <a:path extrusionOk="0" h="2467" w="209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102"/>
            <p:cNvSpPr/>
            <p:nvPr/>
          </p:nvSpPr>
          <p:spPr>
            <a:xfrm>
              <a:off x="3705050" y="779700"/>
              <a:ext cx="52225" cy="63175"/>
            </a:xfrm>
            <a:custGeom>
              <a:rect b="b" l="l" r="r" t="t"/>
              <a:pathLst>
                <a:path extrusionOk="0" h="2527" w="2089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102"/>
            <p:cNvSpPr/>
            <p:nvPr/>
          </p:nvSpPr>
          <p:spPr>
            <a:xfrm>
              <a:off x="3812950" y="539475"/>
              <a:ext cx="62700" cy="139275"/>
            </a:xfrm>
            <a:custGeom>
              <a:rect b="b" l="l" r="r" t="t"/>
              <a:pathLst>
                <a:path extrusionOk="0" h="5571" w="2508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102"/>
            <p:cNvSpPr/>
            <p:nvPr/>
          </p:nvSpPr>
          <p:spPr>
            <a:xfrm>
              <a:off x="3820925" y="648900"/>
              <a:ext cx="54725" cy="68650"/>
            </a:xfrm>
            <a:custGeom>
              <a:rect b="b" l="l" r="r" t="t"/>
              <a:pathLst>
                <a:path extrusionOk="0" h="2746" w="2189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102"/>
            <p:cNvSpPr/>
            <p:nvPr/>
          </p:nvSpPr>
          <p:spPr>
            <a:xfrm>
              <a:off x="4397300" y="-51825"/>
              <a:ext cx="67175" cy="165125"/>
            </a:xfrm>
            <a:custGeom>
              <a:rect b="b" l="l" r="r" t="t"/>
              <a:pathLst>
                <a:path extrusionOk="0" h="6605" w="2687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102"/>
            <p:cNvSpPr/>
            <p:nvPr/>
          </p:nvSpPr>
          <p:spPr>
            <a:xfrm>
              <a:off x="4396300" y="81950"/>
              <a:ext cx="57225" cy="74625"/>
            </a:xfrm>
            <a:custGeom>
              <a:rect b="b" l="l" r="r" t="t"/>
              <a:pathLst>
                <a:path extrusionOk="0" h="2985" w="2289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102"/>
            <p:cNvSpPr/>
            <p:nvPr/>
          </p:nvSpPr>
          <p:spPr>
            <a:xfrm>
              <a:off x="4256075" y="243075"/>
              <a:ext cx="56700" cy="137300"/>
            </a:xfrm>
            <a:custGeom>
              <a:rect b="b" l="l" r="r" t="t"/>
              <a:pathLst>
                <a:path extrusionOk="0" h="5492" w="2268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102"/>
            <p:cNvSpPr/>
            <p:nvPr/>
          </p:nvSpPr>
          <p:spPr>
            <a:xfrm>
              <a:off x="4251100" y="200825"/>
              <a:ext cx="56725" cy="73625"/>
            </a:xfrm>
            <a:custGeom>
              <a:rect b="b" l="l" r="r" t="t"/>
              <a:pathLst>
                <a:path extrusionOk="0" h="2945" w="2269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102"/>
            <p:cNvSpPr/>
            <p:nvPr/>
          </p:nvSpPr>
          <p:spPr>
            <a:xfrm>
              <a:off x="4003425" y="407700"/>
              <a:ext cx="218850" cy="266100"/>
            </a:xfrm>
            <a:custGeom>
              <a:rect b="b" l="l" r="r" t="t"/>
              <a:pathLst>
                <a:path extrusionOk="0" h="10644" w="8754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102"/>
            <p:cNvSpPr/>
            <p:nvPr/>
          </p:nvSpPr>
          <p:spPr>
            <a:xfrm>
              <a:off x="4019350" y="643425"/>
              <a:ext cx="52250" cy="67175"/>
            </a:xfrm>
            <a:custGeom>
              <a:rect b="b" l="l" r="r" t="t"/>
              <a:pathLst>
                <a:path extrusionOk="0" h="2687" w="209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102"/>
            <p:cNvSpPr/>
            <p:nvPr/>
          </p:nvSpPr>
          <p:spPr>
            <a:xfrm>
              <a:off x="4177000" y="521075"/>
              <a:ext cx="52250" cy="69175"/>
            </a:xfrm>
            <a:custGeom>
              <a:rect b="b" l="l" r="r" t="t"/>
              <a:pathLst>
                <a:path extrusionOk="0" h="2767" w="209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102"/>
            <p:cNvSpPr/>
            <p:nvPr/>
          </p:nvSpPr>
          <p:spPr>
            <a:xfrm>
              <a:off x="4097925" y="583250"/>
              <a:ext cx="52250" cy="68150"/>
            </a:xfrm>
            <a:custGeom>
              <a:rect b="b" l="l" r="r" t="t"/>
              <a:pathLst>
                <a:path extrusionOk="0" h="2726" w="209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102"/>
            <p:cNvSpPr/>
            <p:nvPr/>
          </p:nvSpPr>
          <p:spPr>
            <a:xfrm>
              <a:off x="4083000" y="474350"/>
              <a:ext cx="59200" cy="135775"/>
            </a:xfrm>
            <a:custGeom>
              <a:rect b="b" l="l" r="r" t="t"/>
              <a:pathLst>
                <a:path extrusionOk="0" h="5431" w="2368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102"/>
            <p:cNvSpPr/>
            <p:nvPr/>
          </p:nvSpPr>
          <p:spPr>
            <a:xfrm>
              <a:off x="4015375" y="437050"/>
              <a:ext cx="169100" cy="137275"/>
            </a:xfrm>
            <a:custGeom>
              <a:rect b="b" l="l" r="r" t="t"/>
              <a:pathLst>
                <a:path extrusionOk="0" h="5491" w="6764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102"/>
            <p:cNvSpPr/>
            <p:nvPr/>
          </p:nvSpPr>
          <p:spPr>
            <a:xfrm>
              <a:off x="4574350" y="49125"/>
              <a:ext cx="134300" cy="209400"/>
            </a:xfrm>
            <a:custGeom>
              <a:rect b="b" l="l" r="r" t="t"/>
              <a:pathLst>
                <a:path extrusionOk="0" h="8376" w="5372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102"/>
            <p:cNvSpPr/>
            <p:nvPr/>
          </p:nvSpPr>
          <p:spPr>
            <a:xfrm>
              <a:off x="4572350" y="226675"/>
              <a:ext cx="51250" cy="71150"/>
            </a:xfrm>
            <a:custGeom>
              <a:rect b="b" l="l" r="r" t="t"/>
              <a:pathLst>
                <a:path extrusionOk="0" h="2846" w="205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102"/>
            <p:cNvSpPr/>
            <p:nvPr/>
          </p:nvSpPr>
          <p:spPr>
            <a:xfrm>
              <a:off x="4663875" y="173950"/>
              <a:ext cx="47750" cy="66175"/>
            </a:xfrm>
            <a:custGeom>
              <a:rect b="b" l="l" r="r" t="t"/>
              <a:pathLst>
                <a:path extrusionOk="0" h="2647" w="191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102"/>
            <p:cNvSpPr/>
            <p:nvPr/>
          </p:nvSpPr>
          <p:spPr>
            <a:xfrm>
              <a:off x="5683375" y="122225"/>
              <a:ext cx="143750" cy="213375"/>
            </a:xfrm>
            <a:custGeom>
              <a:rect b="b" l="l" r="r" t="t"/>
              <a:pathLst>
                <a:path extrusionOk="0" h="8535" w="575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102"/>
            <p:cNvSpPr/>
            <p:nvPr/>
          </p:nvSpPr>
          <p:spPr>
            <a:xfrm>
              <a:off x="5643075" y="248050"/>
              <a:ext cx="55250" cy="77625"/>
            </a:xfrm>
            <a:custGeom>
              <a:rect b="b" l="l" r="r" t="t"/>
              <a:pathLst>
                <a:path extrusionOk="0" h="3105" w="221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102"/>
            <p:cNvSpPr/>
            <p:nvPr/>
          </p:nvSpPr>
          <p:spPr>
            <a:xfrm>
              <a:off x="5737575" y="285350"/>
              <a:ext cx="55225" cy="75125"/>
            </a:xfrm>
            <a:custGeom>
              <a:rect b="b" l="l" r="r" t="t"/>
              <a:pathLst>
                <a:path extrusionOk="0" h="3005" w="2209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102"/>
            <p:cNvSpPr/>
            <p:nvPr/>
          </p:nvSpPr>
          <p:spPr>
            <a:xfrm>
              <a:off x="4817550" y="-80675"/>
              <a:ext cx="59700" cy="159675"/>
            </a:xfrm>
            <a:custGeom>
              <a:rect b="b" l="l" r="r" t="t"/>
              <a:pathLst>
                <a:path extrusionOk="0" h="6387" w="2388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102"/>
            <p:cNvSpPr/>
            <p:nvPr/>
          </p:nvSpPr>
          <p:spPr>
            <a:xfrm>
              <a:off x="4793675" y="41675"/>
              <a:ext cx="52725" cy="73125"/>
            </a:xfrm>
            <a:custGeom>
              <a:rect b="b" l="l" r="r" t="t"/>
              <a:pathLst>
                <a:path extrusionOk="0" h="2925" w="2109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102"/>
            <p:cNvSpPr/>
            <p:nvPr/>
          </p:nvSpPr>
          <p:spPr>
            <a:xfrm>
              <a:off x="5918600" y="308225"/>
              <a:ext cx="71150" cy="183050"/>
            </a:xfrm>
            <a:custGeom>
              <a:rect b="b" l="l" r="r" t="t"/>
              <a:pathLst>
                <a:path extrusionOk="0" h="7322" w="2846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102"/>
            <p:cNvSpPr/>
            <p:nvPr/>
          </p:nvSpPr>
          <p:spPr>
            <a:xfrm>
              <a:off x="5870350" y="446975"/>
              <a:ext cx="61700" cy="73650"/>
            </a:xfrm>
            <a:custGeom>
              <a:rect b="b" l="l" r="r" t="t"/>
              <a:pathLst>
                <a:path extrusionOk="0" h="2946" w="2468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102"/>
            <p:cNvSpPr/>
            <p:nvPr/>
          </p:nvSpPr>
          <p:spPr>
            <a:xfrm>
              <a:off x="5514275" y="-47850"/>
              <a:ext cx="90050" cy="164150"/>
            </a:xfrm>
            <a:custGeom>
              <a:rect b="b" l="l" r="r" t="t"/>
              <a:pathLst>
                <a:path extrusionOk="0" h="6566" w="3602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102"/>
            <p:cNvSpPr/>
            <p:nvPr/>
          </p:nvSpPr>
          <p:spPr>
            <a:xfrm>
              <a:off x="5474000" y="54100"/>
              <a:ext cx="57225" cy="82575"/>
            </a:xfrm>
            <a:custGeom>
              <a:rect b="b" l="l" r="r" t="t"/>
              <a:pathLst>
                <a:path extrusionOk="0" h="3303" w="2289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102"/>
            <p:cNvSpPr/>
            <p:nvPr/>
          </p:nvSpPr>
          <p:spPr>
            <a:xfrm>
              <a:off x="5285525" y="-24475"/>
              <a:ext cx="61675" cy="161150"/>
            </a:xfrm>
            <a:custGeom>
              <a:rect b="b" l="l" r="r" t="t"/>
              <a:pathLst>
                <a:path extrusionOk="0" h="6446" w="2467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102"/>
            <p:cNvSpPr/>
            <p:nvPr/>
          </p:nvSpPr>
          <p:spPr>
            <a:xfrm>
              <a:off x="5331275" y="-44850"/>
              <a:ext cx="57700" cy="81075"/>
            </a:xfrm>
            <a:custGeom>
              <a:rect b="b" l="l" r="r" t="t"/>
              <a:pathLst>
                <a:path extrusionOk="0" h="3243" w="2308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102"/>
            <p:cNvSpPr/>
            <p:nvPr/>
          </p:nvSpPr>
          <p:spPr>
            <a:xfrm>
              <a:off x="5004525" y="-21975"/>
              <a:ext cx="191500" cy="193475"/>
            </a:xfrm>
            <a:custGeom>
              <a:rect b="b" l="l" r="r" t="t"/>
              <a:pathLst>
                <a:path extrusionOk="0" h="7739" w="766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102"/>
            <p:cNvSpPr/>
            <p:nvPr/>
          </p:nvSpPr>
          <p:spPr>
            <a:xfrm>
              <a:off x="4975675" y="120750"/>
              <a:ext cx="40825" cy="63675"/>
            </a:xfrm>
            <a:custGeom>
              <a:rect b="b" l="l" r="r" t="t"/>
              <a:pathLst>
                <a:path extrusionOk="0" h="2547" w="1633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102"/>
            <p:cNvSpPr/>
            <p:nvPr/>
          </p:nvSpPr>
          <p:spPr>
            <a:xfrm>
              <a:off x="5123400" y="126725"/>
              <a:ext cx="41300" cy="67650"/>
            </a:xfrm>
            <a:custGeom>
              <a:rect b="b" l="l" r="r" t="t"/>
              <a:pathLst>
                <a:path extrusionOk="0" h="2706" w="1652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102"/>
            <p:cNvSpPr/>
            <p:nvPr/>
          </p:nvSpPr>
          <p:spPr>
            <a:xfrm>
              <a:off x="5052275" y="116275"/>
              <a:ext cx="39800" cy="64175"/>
            </a:xfrm>
            <a:custGeom>
              <a:rect b="b" l="l" r="r" t="t"/>
              <a:pathLst>
                <a:path extrusionOk="0" h="2567" w="1592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102"/>
            <p:cNvSpPr/>
            <p:nvPr/>
          </p:nvSpPr>
          <p:spPr>
            <a:xfrm>
              <a:off x="5080125" y="-13025"/>
              <a:ext cx="28875" cy="162150"/>
            </a:xfrm>
            <a:custGeom>
              <a:rect b="b" l="l" r="r" t="t"/>
              <a:pathLst>
                <a:path extrusionOk="0" h="6486" w="1155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102"/>
            <p:cNvSpPr/>
            <p:nvPr/>
          </p:nvSpPr>
          <p:spPr>
            <a:xfrm>
              <a:off x="5007525" y="12825"/>
              <a:ext cx="179550" cy="36825"/>
            </a:xfrm>
            <a:custGeom>
              <a:rect b="b" l="l" r="r" t="t"/>
              <a:pathLst>
                <a:path extrusionOk="0" h="1473" w="7182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1" name="Google Shape;2731;p102"/>
          <p:cNvSpPr/>
          <p:nvPr/>
        </p:nvSpPr>
        <p:spPr>
          <a:xfrm>
            <a:off x="8298950" y="4614325"/>
            <a:ext cx="125053" cy="125000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2" name="Google Shape;2732;p102"/>
          <p:cNvSpPr/>
          <p:nvPr/>
        </p:nvSpPr>
        <p:spPr>
          <a:xfrm>
            <a:off x="7737750" y="3668300"/>
            <a:ext cx="85648" cy="85623"/>
          </a:xfrm>
          <a:custGeom>
            <a:rect b="b" l="l" r="r" t="t"/>
            <a:pathLst>
              <a:path extrusionOk="0" h="2686" w="2687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3" name="Google Shape;2733;p102"/>
          <p:cNvGrpSpPr/>
          <p:nvPr/>
        </p:nvGrpSpPr>
        <p:grpSpPr>
          <a:xfrm>
            <a:off x="892609" y="1771743"/>
            <a:ext cx="318306" cy="318306"/>
            <a:chOff x="4748900" y="3722325"/>
            <a:chExt cx="140775" cy="140775"/>
          </a:xfrm>
        </p:grpSpPr>
        <p:sp>
          <p:nvSpPr>
            <p:cNvPr id="2734" name="Google Shape;2734;p102"/>
            <p:cNvSpPr/>
            <p:nvPr/>
          </p:nvSpPr>
          <p:spPr>
            <a:xfrm>
              <a:off x="4815550" y="3722325"/>
              <a:ext cx="8475" cy="58700"/>
            </a:xfrm>
            <a:custGeom>
              <a:rect b="b" l="l" r="r" t="t"/>
              <a:pathLst>
                <a:path extrusionOk="0" h="2348" w="339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102"/>
            <p:cNvSpPr/>
            <p:nvPr/>
          </p:nvSpPr>
          <p:spPr>
            <a:xfrm>
              <a:off x="4815550" y="3804375"/>
              <a:ext cx="8475" cy="58725"/>
            </a:xfrm>
            <a:custGeom>
              <a:rect b="b" l="l" r="r" t="t"/>
              <a:pathLst>
                <a:path extrusionOk="0" h="2349" w="339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102"/>
            <p:cNvSpPr/>
            <p:nvPr/>
          </p:nvSpPr>
          <p:spPr>
            <a:xfrm>
              <a:off x="4830975" y="3788475"/>
              <a:ext cx="58700" cy="8475"/>
            </a:xfrm>
            <a:custGeom>
              <a:rect b="b" l="l" r="r" t="t"/>
              <a:pathLst>
                <a:path extrusionOk="0" h="339" w="2348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102"/>
            <p:cNvSpPr/>
            <p:nvPr/>
          </p:nvSpPr>
          <p:spPr>
            <a:xfrm>
              <a:off x="4748900" y="3788475"/>
              <a:ext cx="58725" cy="8475"/>
            </a:xfrm>
            <a:custGeom>
              <a:rect b="b" l="l" r="r" t="t"/>
              <a:pathLst>
                <a:path extrusionOk="0" h="339" w="2349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102"/>
            <p:cNvSpPr/>
            <p:nvPr/>
          </p:nvSpPr>
          <p:spPr>
            <a:xfrm>
              <a:off x="4826000" y="375265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102"/>
            <p:cNvSpPr/>
            <p:nvPr/>
          </p:nvSpPr>
          <p:spPr>
            <a:xfrm>
              <a:off x="4778750" y="379990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102"/>
            <p:cNvSpPr/>
            <p:nvPr/>
          </p:nvSpPr>
          <p:spPr>
            <a:xfrm>
              <a:off x="4826000" y="3799900"/>
              <a:ext cx="34325" cy="33350"/>
            </a:xfrm>
            <a:custGeom>
              <a:rect b="b" l="l" r="r" t="t"/>
              <a:pathLst>
                <a:path extrusionOk="0" h="1334" w="1373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102"/>
            <p:cNvSpPr/>
            <p:nvPr/>
          </p:nvSpPr>
          <p:spPr>
            <a:xfrm>
              <a:off x="4778750" y="3752650"/>
              <a:ext cx="34350" cy="33350"/>
            </a:xfrm>
            <a:custGeom>
              <a:rect b="b" l="l" r="r" t="t"/>
              <a:pathLst>
                <a:path extrusionOk="0" h="1334" w="1374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2" name="Google Shape;2742;p102"/>
          <p:cNvSpPr txBox="1"/>
          <p:nvPr/>
        </p:nvSpPr>
        <p:spPr>
          <a:xfrm>
            <a:off x="2070900" y="619050"/>
            <a:ext cx="6775500" cy="4310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300000" dist="180975">
              <a:srgbClr val="000000">
                <a:alpha val="26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1C3249"/>
                </a:solidFill>
              </a:rPr>
              <a:t>Objective: Students can </a:t>
            </a:r>
            <a:r>
              <a:rPr i="1" lang="en" sz="1700">
                <a:solidFill>
                  <a:srgbClr val="1C3249"/>
                </a:solidFill>
                <a:highlight>
                  <a:srgbClr val="FFFF00"/>
                </a:highlight>
              </a:rPr>
              <a:t>SING and PLAY the Resting Tone in Major and Minor</a:t>
            </a:r>
            <a:r>
              <a:rPr i="1" lang="en" sz="1700">
                <a:solidFill>
                  <a:srgbClr val="1C3249"/>
                </a:solidFill>
              </a:rPr>
              <a:t> using solfege </a:t>
            </a:r>
            <a:r>
              <a:rPr i="1" lang="en" sz="1700">
                <a:solidFill>
                  <a:schemeClr val="accent3"/>
                </a:solidFill>
                <a:highlight>
                  <a:srgbClr val="FF0000"/>
                </a:highlight>
              </a:rPr>
              <a:t>“Do” </a:t>
            </a:r>
            <a:r>
              <a:rPr i="1" lang="en" sz="1700">
                <a:solidFill>
                  <a:srgbClr val="1C3249"/>
                </a:solidFill>
              </a:rPr>
              <a:t>&amp; </a:t>
            </a:r>
            <a:r>
              <a:rPr i="1" lang="en" sz="1700">
                <a:solidFill>
                  <a:srgbClr val="1C3249"/>
                </a:solidFill>
                <a:highlight>
                  <a:srgbClr val="FCBDF8"/>
                </a:highlight>
              </a:rPr>
              <a:t>“La”</a:t>
            </a:r>
            <a:r>
              <a:rPr i="1" lang="en" sz="1700">
                <a:solidFill>
                  <a:srgbClr val="1C3249"/>
                </a:solidFill>
              </a:rPr>
              <a:t>. </a:t>
            </a:r>
            <a:endParaRPr i="1" sz="1700">
              <a:solidFill>
                <a:srgbClr val="1C3249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1700"/>
              <a:buAutoNum type="arabicPeriod"/>
            </a:pPr>
            <a:r>
              <a:rPr lang="en" sz="1700">
                <a:solidFill>
                  <a:srgbClr val="1C3249"/>
                </a:solidFill>
              </a:rPr>
              <a:t>Vocal Warm Up </a:t>
            </a:r>
            <a:endParaRPr sz="1700">
              <a:solidFill>
                <a:srgbClr val="1C3249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1700"/>
              <a:buAutoNum type="arabicPeriod"/>
            </a:pPr>
            <a:r>
              <a:rPr lang="en" sz="1700">
                <a:solidFill>
                  <a:srgbClr val="1C3249"/>
                </a:solidFill>
              </a:rPr>
              <a:t>Ear/Audiation Activity </a:t>
            </a:r>
            <a:r>
              <a:rPr lang="en" sz="1700">
                <a:solidFill>
                  <a:schemeClr val="accent3"/>
                </a:solidFill>
                <a:highlight>
                  <a:srgbClr val="FF0000"/>
                </a:highlight>
              </a:rPr>
              <a:t>(Major)</a:t>
            </a:r>
            <a:r>
              <a:rPr lang="en" sz="1700">
                <a:solidFill>
                  <a:srgbClr val="1C3249"/>
                </a:solidFill>
              </a:rPr>
              <a:t>: </a:t>
            </a:r>
            <a:endParaRPr sz="1700">
              <a:solidFill>
                <a:srgbClr val="1C3249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1700"/>
              <a:buAutoNum type="alphaLcPeriod"/>
            </a:pPr>
            <a:r>
              <a:rPr lang="en" sz="1700">
                <a:solidFill>
                  <a:srgbClr val="1C3249"/>
                </a:solidFill>
              </a:rPr>
              <a:t>Teacher sings any arpeggiated 2-4 note pitch pattern,  (ex “So Mi Do”)</a:t>
            </a:r>
            <a:endParaRPr sz="1700">
              <a:solidFill>
                <a:srgbClr val="1C3249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1700"/>
              <a:buAutoNum type="alphaLcPeriod"/>
            </a:pPr>
            <a:r>
              <a:rPr lang="en" sz="1700">
                <a:solidFill>
                  <a:srgbClr val="1C3249"/>
                </a:solidFill>
              </a:rPr>
              <a:t>Student(s) respond by singing </a:t>
            </a:r>
            <a:r>
              <a:rPr i="1" lang="en" sz="1700">
                <a:solidFill>
                  <a:srgbClr val="1C3249"/>
                </a:solidFill>
              </a:rPr>
              <a:t>only </a:t>
            </a:r>
            <a:r>
              <a:rPr lang="en" sz="1700">
                <a:solidFill>
                  <a:srgbClr val="1C3249"/>
                </a:solidFill>
              </a:rPr>
              <a:t>the Resting Tone (tonic/home note) “Do”</a:t>
            </a:r>
            <a:endParaRPr sz="1700">
              <a:solidFill>
                <a:srgbClr val="1C3249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1700"/>
              <a:buAutoNum type="arabicPeriod"/>
            </a:pPr>
            <a:r>
              <a:rPr lang="en" sz="1700">
                <a:solidFill>
                  <a:srgbClr val="1C3249"/>
                </a:solidFill>
              </a:rPr>
              <a:t>Ear/Audiation Activity (</a:t>
            </a:r>
            <a:r>
              <a:rPr i="1" lang="en" sz="1700">
                <a:solidFill>
                  <a:srgbClr val="1C3249"/>
                </a:solidFill>
                <a:highlight>
                  <a:srgbClr val="FCBDF8"/>
                </a:highlight>
              </a:rPr>
              <a:t>minor</a:t>
            </a:r>
            <a:r>
              <a:rPr lang="en" sz="1700">
                <a:solidFill>
                  <a:srgbClr val="1C3249"/>
                </a:solidFill>
              </a:rPr>
              <a:t>): </a:t>
            </a:r>
            <a:endParaRPr sz="1700">
              <a:solidFill>
                <a:srgbClr val="1C3249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1700"/>
              <a:buAutoNum type="alphaLcPeriod"/>
            </a:pPr>
            <a:r>
              <a:rPr lang="en" sz="1700">
                <a:solidFill>
                  <a:srgbClr val="1C3249"/>
                </a:solidFill>
              </a:rPr>
              <a:t>Teacher sings 2-4 note pitch pattern, “Mi Do La”</a:t>
            </a:r>
            <a:endParaRPr sz="1700">
              <a:solidFill>
                <a:srgbClr val="1C3249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1700"/>
              <a:buAutoNum type="alphaLcPeriod"/>
            </a:pPr>
            <a:r>
              <a:rPr lang="en" sz="1700">
                <a:solidFill>
                  <a:srgbClr val="1C3249"/>
                </a:solidFill>
              </a:rPr>
              <a:t>Student(s) respond by singing </a:t>
            </a:r>
            <a:r>
              <a:rPr i="1" lang="en" sz="1700">
                <a:solidFill>
                  <a:srgbClr val="1C3249"/>
                </a:solidFill>
              </a:rPr>
              <a:t>only </a:t>
            </a:r>
            <a:r>
              <a:rPr lang="en" sz="1700">
                <a:solidFill>
                  <a:srgbClr val="1C3249"/>
                </a:solidFill>
              </a:rPr>
              <a:t>the Resting Tone (tonic/home note) “La”</a:t>
            </a:r>
            <a:endParaRPr sz="1700">
              <a:solidFill>
                <a:srgbClr val="1C3249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1700"/>
              <a:buAutoNum type="arabicPeriod"/>
            </a:pPr>
            <a:r>
              <a:rPr lang="en" sz="1700">
                <a:solidFill>
                  <a:srgbClr val="1C3249"/>
                </a:solidFill>
              </a:rPr>
              <a:t>Song #1 “Hola Astur Son”</a:t>
            </a:r>
            <a:endParaRPr sz="1700">
              <a:solidFill>
                <a:srgbClr val="1C3249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1700"/>
              <a:buAutoNum type="arabicPeriod"/>
            </a:pPr>
            <a:r>
              <a:rPr lang="en" sz="1700">
                <a:solidFill>
                  <a:srgbClr val="1C3249"/>
                </a:solidFill>
              </a:rPr>
              <a:t>Song #2 “Bouncy Song</a:t>
            </a:r>
            <a:endParaRPr sz="1700">
              <a:solidFill>
                <a:srgbClr val="1C324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C324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C3249"/>
                </a:solidFill>
              </a:rPr>
              <a:t>Closing questions/discussion</a:t>
            </a:r>
            <a:endParaRPr sz="1700">
              <a:solidFill>
                <a:srgbClr val="1C3249"/>
              </a:solidFill>
            </a:endParaRPr>
          </a:p>
        </p:txBody>
      </p:sp>
      <p:sp>
        <p:nvSpPr>
          <p:cNvPr id="2743" name="Google Shape;2743;p102"/>
          <p:cNvSpPr/>
          <p:nvPr/>
        </p:nvSpPr>
        <p:spPr>
          <a:xfrm>
            <a:off x="279351" y="1226800"/>
            <a:ext cx="1341000" cy="828900"/>
          </a:xfrm>
          <a:prstGeom prst="wedgeRoundRectCallout">
            <a:avLst>
              <a:gd fmla="val 80265" name="adj1"/>
              <a:gd fmla="val -10846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1B29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3249"/>
                </a:solidFill>
                <a:latin typeface="Didact Gothic"/>
                <a:ea typeface="Didact Gothic"/>
                <a:cs typeface="Didact Gothic"/>
                <a:sym typeface="Didact Gothic"/>
              </a:rPr>
              <a:t>Teacher:</a:t>
            </a:r>
            <a:endParaRPr b="1" sz="1100">
              <a:solidFill>
                <a:srgbClr val="1C324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3249"/>
                </a:solidFill>
                <a:latin typeface="Didact Gothic"/>
                <a:ea typeface="Didact Gothic"/>
                <a:cs typeface="Didact Gothic"/>
                <a:sym typeface="Didact Gothic"/>
              </a:rPr>
              <a:t> “So Do Mi”</a:t>
            </a:r>
            <a:endParaRPr b="1" sz="1100">
              <a:solidFill>
                <a:srgbClr val="1C324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1C324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3249"/>
                </a:solidFill>
                <a:latin typeface="Didact Gothic"/>
                <a:ea typeface="Didact Gothic"/>
                <a:cs typeface="Didact Gothic"/>
                <a:sym typeface="Didact Gothic"/>
              </a:rPr>
              <a:t>Student(s): “Do”</a:t>
            </a:r>
            <a:endParaRPr b="1" sz="1100">
              <a:solidFill>
                <a:srgbClr val="1C324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44" name="Google Shape;2744;p102"/>
          <p:cNvSpPr txBox="1"/>
          <p:nvPr/>
        </p:nvSpPr>
        <p:spPr>
          <a:xfrm>
            <a:off x="3961725" y="135150"/>
            <a:ext cx="27462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C3249"/>
                </a:solidFill>
              </a:rPr>
              <a:t>Lesson Sequence:</a:t>
            </a:r>
            <a:endParaRPr b="1" sz="2200">
              <a:solidFill>
                <a:srgbClr val="1C3249"/>
              </a:solidFill>
            </a:endParaRPr>
          </a:p>
        </p:txBody>
      </p:sp>
      <p:sp>
        <p:nvSpPr>
          <p:cNvPr id="2745" name="Google Shape;2745;p102"/>
          <p:cNvSpPr/>
          <p:nvPr/>
        </p:nvSpPr>
        <p:spPr>
          <a:xfrm>
            <a:off x="105351" y="2651000"/>
            <a:ext cx="1341000" cy="828900"/>
          </a:xfrm>
          <a:prstGeom prst="wedgeRoundRectCallout">
            <a:avLst>
              <a:gd fmla="val 107485" name="adj1"/>
              <a:gd fmla="val -19508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1B29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3249"/>
                </a:solidFill>
                <a:latin typeface="Didact Gothic"/>
                <a:ea typeface="Didact Gothic"/>
                <a:cs typeface="Didact Gothic"/>
                <a:sym typeface="Didact Gothic"/>
              </a:rPr>
              <a:t>Teacher:</a:t>
            </a:r>
            <a:endParaRPr b="1" sz="1100">
              <a:solidFill>
                <a:srgbClr val="1C324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3249"/>
                </a:solidFill>
                <a:latin typeface="Didact Gothic"/>
                <a:ea typeface="Didact Gothic"/>
                <a:cs typeface="Didact Gothic"/>
                <a:sym typeface="Didact Gothic"/>
              </a:rPr>
              <a:t>“Mi Do La”</a:t>
            </a:r>
            <a:endParaRPr b="1" sz="1100">
              <a:solidFill>
                <a:srgbClr val="1C324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1C324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3249"/>
                </a:solidFill>
                <a:latin typeface="Didact Gothic"/>
                <a:ea typeface="Didact Gothic"/>
                <a:cs typeface="Didact Gothic"/>
                <a:sym typeface="Didact Gothic"/>
              </a:rPr>
              <a:t>Student(s): “La”</a:t>
            </a:r>
            <a:endParaRPr b="1" sz="1100">
              <a:solidFill>
                <a:srgbClr val="1C324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9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0" name="Google Shape;2750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50" y="1313575"/>
            <a:ext cx="8490798" cy="272800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51" name="Google Shape;2751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52" name="Google Shape;2752;p103" title="Hola astur son Welcome Song_Pitch Changer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775" y="105117"/>
            <a:ext cx="1417450" cy="1417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840000" dist="114300">
              <a:srgbClr val="000000">
                <a:alpha val="50000"/>
              </a:srgbClr>
            </a:outerShdw>
          </a:effectLst>
        </p:spPr>
      </p:pic>
      <p:sp>
        <p:nvSpPr>
          <p:cNvPr id="2753" name="Google Shape;2753;p103"/>
          <p:cNvSpPr/>
          <p:nvPr/>
        </p:nvSpPr>
        <p:spPr>
          <a:xfrm>
            <a:off x="2726688" y="202325"/>
            <a:ext cx="3862322" cy="6435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B4C0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Fredoka One"/>
              </a:rPr>
              <a:t>"Hola Hola"</a:t>
            </a:r>
          </a:p>
        </p:txBody>
      </p:sp>
      <p:sp>
        <p:nvSpPr>
          <p:cNvPr id="2754" name="Google Shape;2754;p103"/>
          <p:cNvSpPr/>
          <p:nvPr/>
        </p:nvSpPr>
        <p:spPr>
          <a:xfrm>
            <a:off x="1258650" y="4161525"/>
            <a:ext cx="7030500" cy="981900"/>
          </a:xfrm>
          <a:prstGeom prst="cloudCallout">
            <a:avLst>
              <a:gd fmla="val -58134" name="adj1"/>
              <a:gd fmla="val -29853" name="adj2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Welcome individuals by name. </a:t>
            </a:r>
            <a:endParaRPr sz="1500">
              <a:solidFill>
                <a:schemeClr val="dk1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Try whole-class response or a solo response.</a:t>
            </a:r>
            <a:endParaRPr sz="1500">
              <a:solidFill>
                <a:schemeClr val="dk1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755" name="Google Shape;2755;p103"/>
          <p:cNvSpPr txBox="1"/>
          <p:nvPr/>
        </p:nvSpPr>
        <p:spPr>
          <a:xfrm>
            <a:off x="7084200" y="0"/>
            <a:ext cx="2059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👋🏽</a:t>
            </a:r>
            <a:endParaRPr sz="1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59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lyODesign Orff_resonator box-xylophone.png" id="2760" name="Google Shape;2760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134" y="736314"/>
            <a:ext cx="8406775" cy="1860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A'.png" id="2761" name="Google Shape;2761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4484" y="797406"/>
            <a:ext cx="570484" cy="1738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C'.png" id="2762" name="Google Shape;276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120" y="606504"/>
            <a:ext cx="570483" cy="2120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D'.png" id="2763" name="Google Shape;2763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85393" y="641350"/>
            <a:ext cx="570483" cy="2050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E'.png" id="2764" name="Google Shape;2764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27666" y="686823"/>
            <a:ext cx="570483" cy="1959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F'.png" id="2765" name="Google Shape;2765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69938" y="711627"/>
            <a:ext cx="570484" cy="1909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G'.png" id="2766" name="Google Shape;2766;p10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45792" y="750899"/>
            <a:ext cx="570484" cy="1831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B.png" id="2767" name="Google Shape;2767;p10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96757" y="797406"/>
            <a:ext cx="447183" cy="1738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A'.png" id="2768" name="Google Shape;2768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8019" y="992024"/>
            <a:ext cx="442743" cy="1349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C'.png" id="2769" name="Google Shape;2769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5730" y="843869"/>
            <a:ext cx="442743" cy="1645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D'.png" id="2770" name="Google Shape;2770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4187" y="870911"/>
            <a:ext cx="442743" cy="1591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E'.png" id="2771" name="Google Shape;2771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12645" y="906203"/>
            <a:ext cx="442743" cy="152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F'.png" id="2772" name="Google Shape;2772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11103" y="925452"/>
            <a:ext cx="442743" cy="1482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lyODesign Orff_bar-xylophone-G'.png" id="2773" name="Google Shape;2773;p10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09561" y="955931"/>
            <a:ext cx="442743" cy="142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4" name="Google Shape;2774;p10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32500" y="1776092"/>
            <a:ext cx="2283817" cy="159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5" name="Google Shape;2775;p10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47025" y="750904"/>
            <a:ext cx="447200" cy="52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6" name="Google Shape;2776;p10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-633077" y="1811387"/>
            <a:ext cx="2182502" cy="15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7" name="Google Shape;2777;p104"/>
          <p:cNvSpPr/>
          <p:nvPr/>
        </p:nvSpPr>
        <p:spPr>
          <a:xfrm>
            <a:off x="1932475" y="1776100"/>
            <a:ext cx="276300" cy="296100"/>
          </a:xfrm>
          <a:prstGeom prst="smileyFace">
            <a:avLst>
              <a:gd fmla="val 4653" name="adj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78" name="Google Shape;2778;p104"/>
          <p:cNvSpPr/>
          <p:nvPr/>
        </p:nvSpPr>
        <p:spPr>
          <a:xfrm>
            <a:off x="1273113" y="1811375"/>
            <a:ext cx="276300" cy="296100"/>
          </a:xfrm>
          <a:prstGeom prst="smileyFace">
            <a:avLst>
              <a:gd fmla="val 4653" name="adj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79" name="Google Shape;2779;p104"/>
          <p:cNvSpPr txBox="1"/>
          <p:nvPr/>
        </p:nvSpPr>
        <p:spPr>
          <a:xfrm>
            <a:off x="644450" y="2797525"/>
            <a:ext cx="21825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Ready &amp;</a:t>
            </a:r>
            <a:endParaRPr b="1" sz="3600">
              <a:solidFill>
                <a:schemeClr val="accent6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“SET”</a:t>
            </a:r>
            <a:endParaRPr b="1" sz="3600">
              <a:solidFill>
                <a:schemeClr val="accent6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^Mallets here^</a:t>
            </a:r>
            <a:endParaRPr b="1" sz="3600">
              <a:solidFill>
                <a:schemeClr val="accent6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780" name="Google Shape;2780;p104"/>
          <p:cNvSpPr txBox="1"/>
          <p:nvPr/>
        </p:nvSpPr>
        <p:spPr>
          <a:xfrm>
            <a:off x="0" y="0"/>
            <a:ext cx="9144000" cy="446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C3249"/>
                </a:solidFill>
                <a:latin typeface="Georgia"/>
                <a:ea typeface="Georgia"/>
                <a:cs typeface="Georgia"/>
                <a:sym typeface="Georgia"/>
              </a:rPr>
              <a:t>I can </a:t>
            </a:r>
            <a:r>
              <a:rPr b="1"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SING</a:t>
            </a:r>
            <a:r>
              <a:rPr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b="1"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PLAY</a:t>
            </a:r>
            <a:r>
              <a:rPr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 the </a:t>
            </a:r>
            <a:r>
              <a:rPr b="1"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Resting Tone</a:t>
            </a:r>
            <a:r>
              <a:rPr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b="1"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Minor tonality</a:t>
            </a:r>
            <a:r>
              <a:rPr lang="en" sz="1700">
                <a:solidFill>
                  <a:srgbClr val="1C3249"/>
                </a:solidFill>
                <a:latin typeface="Georgia"/>
                <a:ea typeface="Georgia"/>
                <a:cs typeface="Georgia"/>
                <a:sym typeface="Georgia"/>
              </a:rPr>
              <a:t> using solfege </a:t>
            </a:r>
            <a:r>
              <a:rPr lang="en" sz="1700">
                <a:solidFill>
                  <a:schemeClr val="accent6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b="1" lang="en" sz="1700">
                <a:solidFill>
                  <a:schemeClr val="accent6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Do</a:t>
            </a:r>
            <a:r>
              <a:rPr lang="en" sz="1700">
                <a:solidFill>
                  <a:schemeClr val="accent6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n" sz="1700">
                <a:solidFill>
                  <a:srgbClr val="1C3249"/>
                </a:solidFill>
                <a:latin typeface="Georgia"/>
                <a:ea typeface="Georgia"/>
                <a:cs typeface="Georgia"/>
                <a:sym typeface="Georgia"/>
              </a:rPr>
              <a:t>&amp; </a:t>
            </a:r>
            <a:r>
              <a:rPr lang="en" sz="1700">
                <a:solidFill>
                  <a:srgbClr val="1C3249"/>
                </a:solidFill>
                <a:highlight>
                  <a:srgbClr val="FCBDF8"/>
                </a:highlight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b="1" lang="en" sz="1700">
                <a:solidFill>
                  <a:srgbClr val="1C3249"/>
                </a:solidFill>
                <a:highlight>
                  <a:srgbClr val="FCBDF8"/>
                </a:highlight>
                <a:latin typeface="Georgia"/>
                <a:ea typeface="Georgia"/>
                <a:cs typeface="Georgia"/>
                <a:sym typeface="Georgia"/>
              </a:rPr>
              <a:t>La</a:t>
            </a:r>
            <a:r>
              <a:rPr lang="en" sz="1700">
                <a:solidFill>
                  <a:srgbClr val="1C3249"/>
                </a:solidFill>
                <a:highlight>
                  <a:srgbClr val="FCBDF8"/>
                </a:highlight>
                <a:latin typeface="Georgia"/>
                <a:ea typeface="Georgia"/>
                <a:cs typeface="Georgia"/>
                <a:sym typeface="Georgia"/>
              </a:rPr>
              <a:t>”</a:t>
            </a:r>
            <a:r>
              <a:rPr lang="en" sz="1700">
                <a:solidFill>
                  <a:srgbClr val="1C3249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b="1" sz="2000"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81" name="Google Shape;2781;p10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68725" y="2621489"/>
            <a:ext cx="4668566" cy="236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2" name="Google Shape;2782;p10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888969" y="1776100"/>
            <a:ext cx="1510083" cy="126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3" name="Google Shape;2783;p10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9346397" y="1776116"/>
            <a:ext cx="1443092" cy="121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7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p105"/>
          <p:cNvSpPr/>
          <p:nvPr/>
        </p:nvSpPr>
        <p:spPr>
          <a:xfrm>
            <a:off x="2047300" y="3839750"/>
            <a:ext cx="5877000" cy="905700"/>
          </a:xfrm>
          <a:prstGeom prst="wedgeEllipseCallout">
            <a:avLst>
              <a:gd fmla="val -53965" name="adj1"/>
              <a:gd fmla="val -60796" name="adj2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Black"/>
              <a:ea typeface="Nunito Black"/>
              <a:cs typeface="Nunito Black"/>
              <a:sym typeface="Nunito Black"/>
            </a:endParaRPr>
          </a:p>
        </p:txBody>
      </p:sp>
      <p:pic>
        <p:nvPicPr>
          <p:cNvPr id="2789" name="Google Shape;2789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9725"/>
            <a:ext cx="8839199" cy="24004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90" name="Google Shape;2790;p105"/>
          <p:cNvSpPr/>
          <p:nvPr/>
        </p:nvSpPr>
        <p:spPr>
          <a:xfrm>
            <a:off x="2047288" y="179650"/>
            <a:ext cx="5049433" cy="6222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Fredoka One"/>
              </a:rPr>
              <a:t>BOUNCY SONG</a:t>
            </a:r>
          </a:p>
        </p:txBody>
      </p:sp>
      <p:pic>
        <p:nvPicPr>
          <p:cNvPr id="2791" name="Google Shape;2791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9675" y="2979525"/>
            <a:ext cx="2097900" cy="20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2" name="Google Shape;2792;p105"/>
          <p:cNvSpPr txBox="1"/>
          <p:nvPr/>
        </p:nvSpPr>
        <p:spPr>
          <a:xfrm>
            <a:off x="2410150" y="3981950"/>
            <a:ext cx="50493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*The lyrics to this song were written by </a:t>
            </a:r>
            <a:endParaRPr sz="1600">
              <a:solidFill>
                <a:schemeClr val="accent2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Stanislaus Union SD students*</a:t>
            </a:r>
            <a:endParaRPr sz="1600">
              <a:solidFill>
                <a:schemeClr val="accent2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2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pic>
        <p:nvPicPr>
          <p:cNvPr id="2793" name="Google Shape;2793;p105" title="Bouncy Song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424" y="179650"/>
            <a:ext cx="1298075" cy="1298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762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7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8" name="Google Shape;2798;p106"/>
          <p:cNvGrpSpPr/>
          <p:nvPr/>
        </p:nvGrpSpPr>
        <p:grpSpPr>
          <a:xfrm>
            <a:off x="12259465" y="-2556625"/>
            <a:ext cx="610277" cy="1018825"/>
            <a:chOff x="2696432" y="0"/>
            <a:chExt cx="710368" cy="1267511"/>
          </a:xfrm>
        </p:grpSpPr>
        <p:pic>
          <p:nvPicPr>
            <p:cNvPr id="2799" name="Google Shape;2799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2696432" y="0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0" name="Google Shape;2800;p106"/>
            <p:cNvSpPr/>
            <p:nvPr/>
          </p:nvSpPr>
          <p:spPr>
            <a:xfrm>
              <a:off x="2892383" y="814173"/>
              <a:ext cx="263762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D</a:t>
              </a:r>
            </a:p>
          </p:txBody>
        </p:sp>
      </p:grpSp>
      <p:grpSp>
        <p:nvGrpSpPr>
          <p:cNvPr id="2801" name="Google Shape;2801;p106"/>
          <p:cNvGrpSpPr/>
          <p:nvPr/>
        </p:nvGrpSpPr>
        <p:grpSpPr>
          <a:xfrm>
            <a:off x="10108679" y="1646963"/>
            <a:ext cx="610277" cy="1018825"/>
            <a:chOff x="181025" y="0"/>
            <a:chExt cx="710368" cy="1267511"/>
          </a:xfrm>
        </p:grpSpPr>
        <p:pic>
          <p:nvPicPr>
            <p:cNvPr id="2802" name="Google Shape;2802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181025" y="0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3" name="Google Shape;2803;p106"/>
            <p:cNvSpPr/>
            <p:nvPr/>
          </p:nvSpPr>
          <p:spPr>
            <a:xfrm>
              <a:off x="331835" y="814173"/>
              <a:ext cx="285458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A</a:t>
              </a:r>
            </a:p>
          </p:txBody>
        </p:sp>
      </p:grpSp>
      <p:grpSp>
        <p:nvGrpSpPr>
          <p:cNvPr id="2804" name="Google Shape;2804;p106"/>
          <p:cNvGrpSpPr/>
          <p:nvPr/>
        </p:nvGrpSpPr>
        <p:grpSpPr>
          <a:xfrm>
            <a:off x="10804354" y="1646963"/>
            <a:ext cx="610277" cy="1018825"/>
            <a:chOff x="990797" y="0"/>
            <a:chExt cx="710368" cy="1267511"/>
          </a:xfrm>
        </p:grpSpPr>
        <p:pic>
          <p:nvPicPr>
            <p:cNvPr id="2805" name="Google Shape;2805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990797" y="0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6" name="Google Shape;2806;p106"/>
            <p:cNvSpPr/>
            <p:nvPr/>
          </p:nvSpPr>
          <p:spPr>
            <a:xfrm>
              <a:off x="1189782" y="814173"/>
              <a:ext cx="241640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B</a:t>
              </a:r>
            </a:p>
          </p:txBody>
        </p:sp>
      </p:grpSp>
      <p:grpSp>
        <p:nvGrpSpPr>
          <p:cNvPr id="2807" name="Google Shape;2807;p106"/>
          <p:cNvGrpSpPr/>
          <p:nvPr/>
        </p:nvGrpSpPr>
        <p:grpSpPr>
          <a:xfrm>
            <a:off x="11552941" y="1646963"/>
            <a:ext cx="610277" cy="1018825"/>
            <a:chOff x="1862158" y="0"/>
            <a:chExt cx="710368" cy="1267511"/>
          </a:xfrm>
        </p:grpSpPr>
        <p:pic>
          <p:nvPicPr>
            <p:cNvPr id="2808" name="Google Shape;2808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1862158" y="0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9" name="Google Shape;2809;p106"/>
            <p:cNvSpPr/>
            <p:nvPr/>
          </p:nvSpPr>
          <p:spPr>
            <a:xfrm>
              <a:off x="2036032" y="809927"/>
              <a:ext cx="276525" cy="34025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C</a:t>
              </a:r>
            </a:p>
          </p:txBody>
        </p:sp>
      </p:grpSp>
      <p:grpSp>
        <p:nvGrpSpPr>
          <p:cNvPr id="2810" name="Google Shape;2810;p106"/>
          <p:cNvGrpSpPr/>
          <p:nvPr/>
        </p:nvGrpSpPr>
        <p:grpSpPr>
          <a:xfrm>
            <a:off x="11385931" y="-2556602"/>
            <a:ext cx="610277" cy="1018825"/>
            <a:chOff x="203609" y="1443764"/>
            <a:chExt cx="710368" cy="1267511"/>
          </a:xfrm>
        </p:grpSpPr>
        <p:pic>
          <p:nvPicPr>
            <p:cNvPr id="2811" name="Google Shape;2811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203609" y="1443764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2" name="Google Shape;2812;p106"/>
            <p:cNvSpPr/>
            <p:nvPr/>
          </p:nvSpPr>
          <p:spPr>
            <a:xfrm>
              <a:off x="381188" y="2260057"/>
              <a:ext cx="236109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E</a:t>
              </a:r>
            </a:p>
          </p:txBody>
        </p:sp>
      </p:grpSp>
      <p:grpSp>
        <p:nvGrpSpPr>
          <p:cNvPr id="2813" name="Google Shape;2813;p106"/>
          <p:cNvGrpSpPr/>
          <p:nvPr/>
        </p:nvGrpSpPr>
        <p:grpSpPr>
          <a:xfrm>
            <a:off x="10512381" y="-2556602"/>
            <a:ext cx="610277" cy="1018825"/>
            <a:chOff x="1013381" y="1443764"/>
            <a:chExt cx="710368" cy="1267511"/>
          </a:xfrm>
        </p:grpSpPr>
        <p:pic>
          <p:nvPicPr>
            <p:cNvPr id="2814" name="Google Shape;2814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1013381" y="1443764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5" name="Google Shape;2815;p106"/>
            <p:cNvSpPr/>
            <p:nvPr/>
          </p:nvSpPr>
          <p:spPr>
            <a:xfrm>
              <a:off x="1192548" y="2260064"/>
              <a:ext cx="236109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F</a:t>
              </a:r>
            </a:p>
          </p:txBody>
        </p:sp>
      </p:grpSp>
      <p:grpSp>
        <p:nvGrpSpPr>
          <p:cNvPr id="2816" name="Google Shape;2816;p106"/>
          <p:cNvGrpSpPr/>
          <p:nvPr/>
        </p:nvGrpSpPr>
        <p:grpSpPr>
          <a:xfrm>
            <a:off x="11572343" y="2807460"/>
            <a:ext cx="610277" cy="1018825"/>
            <a:chOff x="1884742" y="1443764"/>
            <a:chExt cx="710368" cy="1267511"/>
          </a:xfrm>
        </p:grpSpPr>
        <p:pic>
          <p:nvPicPr>
            <p:cNvPr id="2817" name="Google Shape;2817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1884742" y="1443764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8" name="Google Shape;2818;p106"/>
            <p:cNvSpPr/>
            <p:nvPr/>
          </p:nvSpPr>
          <p:spPr>
            <a:xfrm>
              <a:off x="2036032" y="2255811"/>
              <a:ext cx="276525" cy="34025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G</a:t>
              </a:r>
            </a:p>
          </p:txBody>
        </p:sp>
      </p:grpSp>
      <p:grpSp>
        <p:nvGrpSpPr>
          <p:cNvPr id="2819" name="Google Shape;2819;p106"/>
          <p:cNvGrpSpPr/>
          <p:nvPr/>
        </p:nvGrpSpPr>
        <p:grpSpPr>
          <a:xfrm>
            <a:off x="16310252" y="416813"/>
            <a:ext cx="1155853" cy="1018816"/>
            <a:chOff x="3906200" y="0"/>
            <a:chExt cx="1345423" cy="1267500"/>
          </a:xfrm>
        </p:grpSpPr>
        <p:pic>
          <p:nvPicPr>
            <p:cNvPr id="2820" name="Google Shape;2820;p106"/>
            <p:cNvPicPr preferRelativeResize="0"/>
            <p:nvPr/>
          </p:nvPicPr>
          <p:blipFill rotWithShape="1">
            <a:blip r:embed="rId4">
              <a:alphaModFix/>
            </a:blip>
            <a:srcRect b="10134" l="8698" r="7584" t="11001"/>
            <a:stretch/>
          </p:blipFill>
          <p:spPr>
            <a:xfrm>
              <a:off x="3906200" y="0"/>
              <a:ext cx="1345423" cy="126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1" name="Google Shape;2821;p106"/>
            <p:cNvSpPr/>
            <p:nvPr/>
          </p:nvSpPr>
          <p:spPr>
            <a:xfrm>
              <a:off x="4039735" y="756823"/>
              <a:ext cx="285458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A</a:t>
              </a:r>
            </a:p>
          </p:txBody>
        </p:sp>
        <p:sp>
          <p:nvSpPr>
            <p:cNvPr id="2822" name="Google Shape;2822;p106"/>
            <p:cNvSpPr/>
            <p:nvPr/>
          </p:nvSpPr>
          <p:spPr>
            <a:xfrm>
              <a:off x="4777785" y="756823"/>
              <a:ext cx="285458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A</a:t>
              </a:r>
            </a:p>
          </p:txBody>
        </p:sp>
      </p:grpSp>
      <p:grpSp>
        <p:nvGrpSpPr>
          <p:cNvPr id="2823" name="Google Shape;2823;p106"/>
          <p:cNvGrpSpPr/>
          <p:nvPr/>
        </p:nvGrpSpPr>
        <p:grpSpPr>
          <a:xfrm>
            <a:off x="17767909" y="467050"/>
            <a:ext cx="1155853" cy="1018816"/>
            <a:chOff x="5602925" y="62500"/>
            <a:chExt cx="1345423" cy="1267500"/>
          </a:xfrm>
        </p:grpSpPr>
        <p:pic>
          <p:nvPicPr>
            <p:cNvPr id="2824" name="Google Shape;2824;p106"/>
            <p:cNvPicPr preferRelativeResize="0"/>
            <p:nvPr/>
          </p:nvPicPr>
          <p:blipFill rotWithShape="1">
            <a:blip r:embed="rId4">
              <a:alphaModFix/>
            </a:blip>
            <a:srcRect b="10134" l="8698" r="7584" t="11001"/>
            <a:stretch/>
          </p:blipFill>
          <p:spPr>
            <a:xfrm>
              <a:off x="5602925" y="62500"/>
              <a:ext cx="1345423" cy="126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5" name="Google Shape;2825;p106"/>
            <p:cNvSpPr/>
            <p:nvPr/>
          </p:nvSpPr>
          <p:spPr>
            <a:xfrm>
              <a:off x="5764023" y="859273"/>
              <a:ext cx="241640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B</a:t>
              </a:r>
            </a:p>
          </p:txBody>
        </p:sp>
        <p:sp>
          <p:nvSpPr>
            <p:cNvPr id="2826" name="Google Shape;2826;p106"/>
            <p:cNvSpPr/>
            <p:nvPr/>
          </p:nvSpPr>
          <p:spPr>
            <a:xfrm>
              <a:off x="6518085" y="859273"/>
              <a:ext cx="241640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B</a:t>
              </a:r>
            </a:p>
          </p:txBody>
        </p:sp>
      </p:grpSp>
      <p:grpSp>
        <p:nvGrpSpPr>
          <p:cNvPr id="2827" name="Google Shape;2827;p106"/>
          <p:cNvGrpSpPr/>
          <p:nvPr/>
        </p:nvGrpSpPr>
        <p:grpSpPr>
          <a:xfrm>
            <a:off x="16310252" y="1577319"/>
            <a:ext cx="1155853" cy="1018816"/>
            <a:chOff x="3906200" y="1443775"/>
            <a:chExt cx="1345423" cy="1267500"/>
          </a:xfrm>
        </p:grpSpPr>
        <p:pic>
          <p:nvPicPr>
            <p:cNvPr id="2828" name="Google Shape;2828;p106"/>
            <p:cNvPicPr preferRelativeResize="0"/>
            <p:nvPr/>
          </p:nvPicPr>
          <p:blipFill rotWithShape="1">
            <a:blip r:embed="rId4">
              <a:alphaModFix/>
            </a:blip>
            <a:srcRect b="10134" l="8698" r="7584" t="11001"/>
            <a:stretch/>
          </p:blipFill>
          <p:spPr>
            <a:xfrm>
              <a:off x="3906200" y="1443775"/>
              <a:ext cx="1345423" cy="126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9" name="Google Shape;2829;p106"/>
            <p:cNvSpPr/>
            <p:nvPr/>
          </p:nvSpPr>
          <p:spPr>
            <a:xfrm>
              <a:off x="4039735" y="2200598"/>
              <a:ext cx="276525" cy="34025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C</a:t>
              </a:r>
            </a:p>
          </p:txBody>
        </p:sp>
        <p:sp>
          <p:nvSpPr>
            <p:cNvPr id="2830" name="Google Shape;2830;p106"/>
            <p:cNvSpPr/>
            <p:nvPr/>
          </p:nvSpPr>
          <p:spPr>
            <a:xfrm>
              <a:off x="4777785" y="2200598"/>
              <a:ext cx="276525" cy="34025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C</a:t>
              </a:r>
            </a:p>
          </p:txBody>
        </p:sp>
      </p:grpSp>
      <p:grpSp>
        <p:nvGrpSpPr>
          <p:cNvPr id="2831" name="Google Shape;2831;p106"/>
          <p:cNvGrpSpPr/>
          <p:nvPr/>
        </p:nvGrpSpPr>
        <p:grpSpPr>
          <a:xfrm>
            <a:off x="16235425" y="2675450"/>
            <a:ext cx="1155853" cy="1018816"/>
            <a:chOff x="3819100" y="2809950"/>
            <a:chExt cx="1345423" cy="1267500"/>
          </a:xfrm>
        </p:grpSpPr>
        <p:pic>
          <p:nvPicPr>
            <p:cNvPr id="2832" name="Google Shape;2832;p106"/>
            <p:cNvPicPr preferRelativeResize="0"/>
            <p:nvPr/>
          </p:nvPicPr>
          <p:blipFill rotWithShape="1">
            <a:blip r:embed="rId4">
              <a:alphaModFix/>
            </a:blip>
            <a:srcRect b="10134" l="8698" r="7584" t="11001"/>
            <a:stretch/>
          </p:blipFill>
          <p:spPr>
            <a:xfrm>
              <a:off x="3819100" y="2809950"/>
              <a:ext cx="1345423" cy="126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3" name="Google Shape;2833;p106"/>
            <p:cNvSpPr/>
            <p:nvPr/>
          </p:nvSpPr>
          <p:spPr>
            <a:xfrm>
              <a:off x="3982010" y="3593998"/>
              <a:ext cx="236109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E</a:t>
              </a:r>
            </a:p>
          </p:txBody>
        </p:sp>
        <p:sp>
          <p:nvSpPr>
            <p:cNvPr id="2834" name="Google Shape;2834;p106"/>
            <p:cNvSpPr/>
            <p:nvPr/>
          </p:nvSpPr>
          <p:spPr>
            <a:xfrm>
              <a:off x="4734235" y="3593998"/>
              <a:ext cx="236109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E</a:t>
              </a:r>
            </a:p>
          </p:txBody>
        </p:sp>
      </p:grpSp>
      <p:grpSp>
        <p:nvGrpSpPr>
          <p:cNvPr id="2835" name="Google Shape;2835;p106"/>
          <p:cNvGrpSpPr/>
          <p:nvPr/>
        </p:nvGrpSpPr>
        <p:grpSpPr>
          <a:xfrm>
            <a:off x="242625" y="1918425"/>
            <a:ext cx="1089927" cy="933387"/>
            <a:chOff x="5515825" y="2872450"/>
            <a:chExt cx="1345423" cy="1267500"/>
          </a:xfrm>
        </p:grpSpPr>
        <p:pic>
          <p:nvPicPr>
            <p:cNvPr id="2836" name="Google Shape;2836;p106"/>
            <p:cNvPicPr preferRelativeResize="0"/>
            <p:nvPr/>
          </p:nvPicPr>
          <p:blipFill rotWithShape="1">
            <a:blip r:embed="rId4">
              <a:alphaModFix/>
            </a:blip>
            <a:srcRect b="10134" l="8698" r="7584" t="11001"/>
            <a:stretch/>
          </p:blipFill>
          <p:spPr>
            <a:xfrm>
              <a:off x="5515825" y="2872450"/>
              <a:ext cx="1345423" cy="126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7" name="Google Shape;2837;p106"/>
            <p:cNvSpPr/>
            <p:nvPr/>
          </p:nvSpPr>
          <p:spPr>
            <a:xfrm>
              <a:off x="5676923" y="3669223"/>
              <a:ext cx="236109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F</a:t>
              </a:r>
            </a:p>
          </p:txBody>
        </p:sp>
        <p:sp>
          <p:nvSpPr>
            <p:cNvPr id="2838" name="Google Shape;2838;p106"/>
            <p:cNvSpPr/>
            <p:nvPr/>
          </p:nvSpPr>
          <p:spPr>
            <a:xfrm>
              <a:off x="6430985" y="3669223"/>
              <a:ext cx="236109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F</a:t>
              </a:r>
            </a:p>
          </p:txBody>
        </p:sp>
      </p:grpSp>
      <p:grpSp>
        <p:nvGrpSpPr>
          <p:cNvPr id="2839" name="Google Shape;2839;p106"/>
          <p:cNvGrpSpPr/>
          <p:nvPr/>
        </p:nvGrpSpPr>
        <p:grpSpPr>
          <a:xfrm>
            <a:off x="242604" y="619024"/>
            <a:ext cx="1089927" cy="933387"/>
            <a:chOff x="7371825" y="2872450"/>
            <a:chExt cx="1345423" cy="1267500"/>
          </a:xfrm>
        </p:grpSpPr>
        <p:pic>
          <p:nvPicPr>
            <p:cNvPr id="2840" name="Google Shape;2840;p106"/>
            <p:cNvPicPr preferRelativeResize="0"/>
            <p:nvPr/>
          </p:nvPicPr>
          <p:blipFill rotWithShape="1">
            <a:blip r:embed="rId4">
              <a:alphaModFix/>
            </a:blip>
            <a:srcRect b="10134" l="8698" r="7584" t="11001"/>
            <a:stretch/>
          </p:blipFill>
          <p:spPr>
            <a:xfrm>
              <a:off x="7371825" y="2872450"/>
              <a:ext cx="1345423" cy="126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1" name="Google Shape;2841;p106"/>
            <p:cNvSpPr/>
            <p:nvPr/>
          </p:nvSpPr>
          <p:spPr>
            <a:xfrm>
              <a:off x="7516798" y="3664973"/>
              <a:ext cx="276525" cy="34025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G</a:t>
              </a:r>
            </a:p>
          </p:txBody>
        </p:sp>
        <p:sp>
          <p:nvSpPr>
            <p:cNvPr id="2842" name="Google Shape;2842;p106"/>
            <p:cNvSpPr/>
            <p:nvPr/>
          </p:nvSpPr>
          <p:spPr>
            <a:xfrm>
              <a:off x="8254510" y="3664973"/>
              <a:ext cx="276525" cy="34025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G</a:t>
              </a:r>
            </a:p>
          </p:txBody>
        </p:sp>
      </p:grpSp>
      <p:pic>
        <p:nvPicPr>
          <p:cNvPr id="2843" name="Google Shape;2843;p106"/>
          <p:cNvPicPr preferRelativeResize="0"/>
          <p:nvPr/>
        </p:nvPicPr>
        <p:blipFill rotWithShape="1">
          <a:blip r:embed="rId5">
            <a:alphaModFix/>
          </a:blip>
          <a:srcRect b="4652" l="35132" r="23500" t="0"/>
          <a:stretch/>
        </p:blipFill>
        <p:spPr>
          <a:xfrm>
            <a:off x="14144852" y="2302605"/>
            <a:ext cx="434831" cy="868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4" name="Google Shape;2844;p106"/>
          <p:cNvGrpSpPr/>
          <p:nvPr/>
        </p:nvGrpSpPr>
        <p:grpSpPr>
          <a:xfrm>
            <a:off x="10420981" y="-1280027"/>
            <a:ext cx="610277" cy="1018825"/>
            <a:chOff x="203609" y="1443764"/>
            <a:chExt cx="710368" cy="1267511"/>
          </a:xfrm>
        </p:grpSpPr>
        <p:pic>
          <p:nvPicPr>
            <p:cNvPr id="2845" name="Google Shape;2845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203609" y="1443764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6" name="Google Shape;2846;p106"/>
            <p:cNvSpPr/>
            <p:nvPr/>
          </p:nvSpPr>
          <p:spPr>
            <a:xfrm>
              <a:off x="381188" y="2260057"/>
              <a:ext cx="236109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E</a:t>
              </a:r>
            </a:p>
          </p:txBody>
        </p:sp>
      </p:grpSp>
      <p:grpSp>
        <p:nvGrpSpPr>
          <p:cNvPr id="2847" name="Google Shape;2847;p106"/>
          <p:cNvGrpSpPr/>
          <p:nvPr/>
        </p:nvGrpSpPr>
        <p:grpSpPr>
          <a:xfrm>
            <a:off x="11296715" y="-1330275"/>
            <a:ext cx="610277" cy="1018825"/>
            <a:chOff x="2696432" y="0"/>
            <a:chExt cx="710368" cy="1267511"/>
          </a:xfrm>
        </p:grpSpPr>
        <p:pic>
          <p:nvPicPr>
            <p:cNvPr id="2848" name="Google Shape;2848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2696432" y="0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9" name="Google Shape;2849;p106"/>
            <p:cNvSpPr/>
            <p:nvPr/>
          </p:nvSpPr>
          <p:spPr>
            <a:xfrm>
              <a:off x="2892383" y="814173"/>
              <a:ext cx="263762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D</a:t>
              </a:r>
            </a:p>
          </p:txBody>
        </p:sp>
      </p:grpSp>
      <p:grpSp>
        <p:nvGrpSpPr>
          <p:cNvPr id="2850" name="Google Shape;2850;p106"/>
          <p:cNvGrpSpPr/>
          <p:nvPr/>
        </p:nvGrpSpPr>
        <p:grpSpPr>
          <a:xfrm>
            <a:off x="12172466" y="-1330287"/>
            <a:ext cx="610277" cy="1018825"/>
            <a:chOff x="1862158" y="0"/>
            <a:chExt cx="710368" cy="1267511"/>
          </a:xfrm>
        </p:grpSpPr>
        <p:pic>
          <p:nvPicPr>
            <p:cNvPr id="2851" name="Google Shape;2851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1862158" y="0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2" name="Google Shape;2852;p106"/>
            <p:cNvSpPr/>
            <p:nvPr/>
          </p:nvSpPr>
          <p:spPr>
            <a:xfrm>
              <a:off x="2036032" y="809927"/>
              <a:ext cx="276525" cy="34025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C</a:t>
              </a:r>
            </a:p>
          </p:txBody>
        </p:sp>
      </p:grpSp>
      <p:pic>
        <p:nvPicPr>
          <p:cNvPr id="2853" name="Google Shape;2853;p106"/>
          <p:cNvPicPr preferRelativeResize="0"/>
          <p:nvPr/>
        </p:nvPicPr>
        <p:blipFill rotWithShape="1">
          <a:blip r:embed="rId4">
            <a:alphaModFix/>
          </a:blip>
          <a:srcRect b="10134" l="8698" r="7584" t="11001"/>
          <a:stretch/>
        </p:blipFill>
        <p:spPr>
          <a:xfrm>
            <a:off x="1543652" y="619125"/>
            <a:ext cx="1089935" cy="9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2854" name="Google Shape;2854;p106"/>
          <p:cNvSpPr/>
          <p:nvPr/>
        </p:nvSpPr>
        <p:spPr>
          <a:xfrm>
            <a:off x="1674158" y="1205896"/>
            <a:ext cx="191274" cy="244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F</a:t>
            </a:r>
          </a:p>
        </p:txBody>
      </p:sp>
      <p:sp>
        <p:nvSpPr>
          <p:cNvPr id="2855" name="Google Shape;2855;p106"/>
          <p:cNvSpPr/>
          <p:nvPr/>
        </p:nvSpPr>
        <p:spPr>
          <a:xfrm>
            <a:off x="2285029" y="1205896"/>
            <a:ext cx="191274" cy="244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E</a:t>
            </a:r>
          </a:p>
        </p:txBody>
      </p:sp>
      <p:grpSp>
        <p:nvGrpSpPr>
          <p:cNvPr id="2856" name="Google Shape;2856;p106"/>
          <p:cNvGrpSpPr/>
          <p:nvPr/>
        </p:nvGrpSpPr>
        <p:grpSpPr>
          <a:xfrm>
            <a:off x="2959821" y="619124"/>
            <a:ext cx="575469" cy="933395"/>
            <a:chOff x="2696432" y="0"/>
            <a:chExt cx="710368" cy="1267511"/>
          </a:xfrm>
        </p:grpSpPr>
        <p:pic>
          <p:nvPicPr>
            <p:cNvPr id="2857" name="Google Shape;2857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2696432" y="0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8" name="Google Shape;2858;p106"/>
            <p:cNvSpPr/>
            <p:nvPr/>
          </p:nvSpPr>
          <p:spPr>
            <a:xfrm>
              <a:off x="2892383" y="814173"/>
              <a:ext cx="263762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D</a:t>
              </a:r>
            </a:p>
          </p:txBody>
        </p:sp>
      </p:grpSp>
      <p:pic>
        <p:nvPicPr>
          <p:cNvPr id="2859" name="Google Shape;2859;p106"/>
          <p:cNvPicPr preferRelativeResize="0"/>
          <p:nvPr/>
        </p:nvPicPr>
        <p:blipFill rotWithShape="1">
          <a:blip r:embed="rId4">
            <a:alphaModFix/>
          </a:blip>
          <a:srcRect b="10134" l="8698" r="7584" t="11001"/>
          <a:stretch/>
        </p:blipFill>
        <p:spPr>
          <a:xfrm>
            <a:off x="1543652" y="1936322"/>
            <a:ext cx="1089935" cy="9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2860" name="Google Shape;2860;p106"/>
          <p:cNvSpPr/>
          <p:nvPr/>
        </p:nvSpPr>
        <p:spPr>
          <a:xfrm>
            <a:off x="1674158" y="2523093"/>
            <a:ext cx="191274" cy="244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E</a:t>
            </a:r>
          </a:p>
        </p:txBody>
      </p:sp>
      <p:sp>
        <p:nvSpPr>
          <p:cNvPr id="2861" name="Google Shape;2861;p106"/>
          <p:cNvSpPr/>
          <p:nvPr/>
        </p:nvSpPr>
        <p:spPr>
          <a:xfrm>
            <a:off x="2285029" y="2523093"/>
            <a:ext cx="213675" cy="244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D</a:t>
            </a:r>
          </a:p>
        </p:txBody>
      </p:sp>
      <p:grpSp>
        <p:nvGrpSpPr>
          <p:cNvPr id="2862" name="Google Shape;2862;p106"/>
          <p:cNvGrpSpPr/>
          <p:nvPr/>
        </p:nvGrpSpPr>
        <p:grpSpPr>
          <a:xfrm>
            <a:off x="2959827" y="1936310"/>
            <a:ext cx="575469" cy="933395"/>
            <a:chOff x="1862158" y="0"/>
            <a:chExt cx="710368" cy="1267511"/>
          </a:xfrm>
        </p:grpSpPr>
        <p:pic>
          <p:nvPicPr>
            <p:cNvPr id="2863" name="Google Shape;2863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1862158" y="0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4" name="Google Shape;2864;p106"/>
            <p:cNvSpPr/>
            <p:nvPr/>
          </p:nvSpPr>
          <p:spPr>
            <a:xfrm>
              <a:off x="2036032" y="809927"/>
              <a:ext cx="276525" cy="34025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C</a:t>
              </a:r>
            </a:p>
          </p:txBody>
        </p:sp>
      </p:grpSp>
      <p:pic>
        <p:nvPicPr>
          <p:cNvPr id="2865" name="Google Shape;2865;p106"/>
          <p:cNvPicPr preferRelativeResize="0"/>
          <p:nvPr/>
        </p:nvPicPr>
        <p:blipFill rotWithShape="1">
          <a:blip r:embed="rId4">
            <a:alphaModFix/>
          </a:blip>
          <a:srcRect b="10134" l="8698" r="7584" t="11001"/>
          <a:stretch/>
        </p:blipFill>
        <p:spPr>
          <a:xfrm>
            <a:off x="242659" y="3172013"/>
            <a:ext cx="1089935" cy="9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p106"/>
          <p:cNvSpPr/>
          <p:nvPr/>
        </p:nvSpPr>
        <p:spPr>
          <a:xfrm>
            <a:off x="373165" y="3758784"/>
            <a:ext cx="191274" cy="244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E</a:t>
            </a:r>
          </a:p>
        </p:txBody>
      </p:sp>
      <p:sp>
        <p:nvSpPr>
          <p:cNvPr id="2867" name="Google Shape;2867;p106"/>
          <p:cNvSpPr/>
          <p:nvPr/>
        </p:nvSpPr>
        <p:spPr>
          <a:xfrm>
            <a:off x="984036" y="3758784"/>
            <a:ext cx="191274" cy="244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E</a:t>
            </a:r>
          </a:p>
        </p:txBody>
      </p:sp>
      <p:grpSp>
        <p:nvGrpSpPr>
          <p:cNvPr id="2868" name="Google Shape;2868;p106"/>
          <p:cNvGrpSpPr/>
          <p:nvPr/>
        </p:nvGrpSpPr>
        <p:grpSpPr>
          <a:xfrm>
            <a:off x="14823725" y="3589850"/>
            <a:ext cx="1155853" cy="1018816"/>
            <a:chOff x="3819100" y="2809950"/>
            <a:chExt cx="1345423" cy="1267500"/>
          </a:xfrm>
        </p:grpSpPr>
        <p:pic>
          <p:nvPicPr>
            <p:cNvPr id="2869" name="Google Shape;2869;p106"/>
            <p:cNvPicPr preferRelativeResize="0"/>
            <p:nvPr/>
          </p:nvPicPr>
          <p:blipFill rotWithShape="1">
            <a:blip r:embed="rId4">
              <a:alphaModFix/>
            </a:blip>
            <a:srcRect b="10134" l="8698" r="7584" t="11001"/>
            <a:stretch/>
          </p:blipFill>
          <p:spPr>
            <a:xfrm>
              <a:off x="3819100" y="2809950"/>
              <a:ext cx="1345423" cy="126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0" name="Google Shape;2870;p106"/>
            <p:cNvSpPr/>
            <p:nvPr/>
          </p:nvSpPr>
          <p:spPr>
            <a:xfrm>
              <a:off x="3982010" y="3593998"/>
              <a:ext cx="236109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E</a:t>
              </a:r>
            </a:p>
          </p:txBody>
        </p:sp>
        <p:sp>
          <p:nvSpPr>
            <p:cNvPr id="2871" name="Google Shape;2871;p106"/>
            <p:cNvSpPr/>
            <p:nvPr/>
          </p:nvSpPr>
          <p:spPr>
            <a:xfrm>
              <a:off x="4734235" y="3593998"/>
              <a:ext cx="236109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E</a:t>
              </a:r>
            </a:p>
          </p:txBody>
        </p:sp>
      </p:grpSp>
      <p:pic>
        <p:nvPicPr>
          <p:cNvPr id="2872" name="Google Shape;2872;p106"/>
          <p:cNvPicPr preferRelativeResize="0"/>
          <p:nvPr/>
        </p:nvPicPr>
        <p:blipFill rotWithShape="1">
          <a:blip r:embed="rId4">
            <a:alphaModFix/>
          </a:blip>
          <a:srcRect b="10134" l="8698" r="7584" t="11001"/>
          <a:stretch/>
        </p:blipFill>
        <p:spPr>
          <a:xfrm>
            <a:off x="1543652" y="3172013"/>
            <a:ext cx="1089935" cy="9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2873" name="Google Shape;2873;p106"/>
          <p:cNvSpPr/>
          <p:nvPr/>
        </p:nvSpPr>
        <p:spPr>
          <a:xfrm>
            <a:off x="1674158" y="3758784"/>
            <a:ext cx="213675" cy="244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D</a:t>
            </a:r>
          </a:p>
        </p:txBody>
      </p:sp>
      <p:sp>
        <p:nvSpPr>
          <p:cNvPr id="2874" name="Google Shape;2874;p106"/>
          <p:cNvSpPr/>
          <p:nvPr/>
        </p:nvSpPr>
        <p:spPr>
          <a:xfrm>
            <a:off x="2285029" y="3758784"/>
            <a:ext cx="224014" cy="2505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C</a:t>
            </a:r>
          </a:p>
        </p:txBody>
      </p:sp>
      <p:grpSp>
        <p:nvGrpSpPr>
          <p:cNvPr id="2875" name="Google Shape;2875;p106"/>
          <p:cNvGrpSpPr/>
          <p:nvPr/>
        </p:nvGrpSpPr>
        <p:grpSpPr>
          <a:xfrm>
            <a:off x="2997540" y="3121862"/>
            <a:ext cx="575469" cy="933395"/>
            <a:chOff x="990797" y="0"/>
            <a:chExt cx="710368" cy="1267511"/>
          </a:xfrm>
        </p:grpSpPr>
        <p:pic>
          <p:nvPicPr>
            <p:cNvPr id="2876" name="Google Shape;2876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990797" y="0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7" name="Google Shape;2877;p106"/>
            <p:cNvSpPr/>
            <p:nvPr/>
          </p:nvSpPr>
          <p:spPr>
            <a:xfrm>
              <a:off x="1189782" y="814173"/>
              <a:ext cx="241640" cy="331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B</a:t>
              </a:r>
            </a:p>
          </p:txBody>
        </p:sp>
      </p:grpSp>
      <p:pic>
        <p:nvPicPr>
          <p:cNvPr id="2878" name="Google Shape;2878;p106"/>
          <p:cNvPicPr preferRelativeResize="0"/>
          <p:nvPr/>
        </p:nvPicPr>
        <p:blipFill rotWithShape="1">
          <a:blip r:embed="rId4">
            <a:alphaModFix/>
          </a:blip>
          <a:srcRect b="10134" l="8698" r="7584" t="11001"/>
          <a:stretch/>
        </p:blipFill>
        <p:spPr>
          <a:xfrm>
            <a:off x="187825" y="4165943"/>
            <a:ext cx="1089935" cy="9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2879" name="Google Shape;2879;p106"/>
          <p:cNvSpPr/>
          <p:nvPr/>
        </p:nvSpPr>
        <p:spPr>
          <a:xfrm>
            <a:off x="318332" y="4752715"/>
            <a:ext cx="195754" cy="244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B</a:t>
            </a:r>
          </a:p>
        </p:txBody>
      </p:sp>
      <p:sp>
        <p:nvSpPr>
          <p:cNvPr id="2880" name="Google Shape;2880;p106"/>
          <p:cNvSpPr/>
          <p:nvPr/>
        </p:nvSpPr>
        <p:spPr>
          <a:xfrm>
            <a:off x="929202" y="4752715"/>
            <a:ext cx="224014" cy="2505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C</a:t>
            </a:r>
          </a:p>
        </p:txBody>
      </p:sp>
      <p:pic>
        <p:nvPicPr>
          <p:cNvPr id="2881" name="Google Shape;2881;p106"/>
          <p:cNvPicPr preferRelativeResize="0"/>
          <p:nvPr/>
        </p:nvPicPr>
        <p:blipFill rotWithShape="1">
          <a:blip r:embed="rId4">
            <a:alphaModFix/>
          </a:blip>
          <a:srcRect b="10134" l="8698" r="7584" t="11001"/>
          <a:stretch/>
        </p:blipFill>
        <p:spPr>
          <a:xfrm>
            <a:off x="1488818" y="4165943"/>
            <a:ext cx="1089935" cy="9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p106"/>
          <p:cNvSpPr/>
          <p:nvPr/>
        </p:nvSpPr>
        <p:spPr>
          <a:xfrm>
            <a:off x="1619325" y="4752715"/>
            <a:ext cx="213675" cy="244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D</a:t>
            </a:r>
          </a:p>
        </p:txBody>
      </p:sp>
      <p:sp>
        <p:nvSpPr>
          <p:cNvPr id="2883" name="Google Shape;2883;p106"/>
          <p:cNvSpPr/>
          <p:nvPr/>
        </p:nvSpPr>
        <p:spPr>
          <a:xfrm>
            <a:off x="2230195" y="4752715"/>
            <a:ext cx="191274" cy="244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omfortaa"/>
              </a:rPr>
              <a:t>E</a:t>
            </a:r>
          </a:p>
        </p:txBody>
      </p:sp>
      <p:grpSp>
        <p:nvGrpSpPr>
          <p:cNvPr id="2884" name="Google Shape;2884;p106"/>
          <p:cNvGrpSpPr/>
          <p:nvPr/>
        </p:nvGrpSpPr>
        <p:grpSpPr>
          <a:xfrm>
            <a:off x="2938210" y="4165932"/>
            <a:ext cx="575469" cy="933395"/>
            <a:chOff x="1862158" y="0"/>
            <a:chExt cx="710368" cy="1267511"/>
          </a:xfrm>
        </p:grpSpPr>
        <p:pic>
          <p:nvPicPr>
            <p:cNvPr id="2885" name="Google Shape;2885;p106"/>
            <p:cNvPicPr preferRelativeResize="0"/>
            <p:nvPr/>
          </p:nvPicPr>
          <p:blipFill rotWithShape="1">
            <a:blip r:embed="rId3">
              <a:alphaModFix/>
            </a:blip>
            <a:srcRect b="12111" l="31082" r="26238" t="11622"/>
            <a:stretch/>
          </p:blipFill>
          <p:spPr>
            <a:xfrm>
              <a:off x="1862158" y="0"/>
              <a:ext cx="710368" cy="126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6" name="Google Shape;2886;p106"/>
            <p:cNvSpPr/>
            <p:nvPr/>
          </p:nvSpPr>
          <p:spPr>
            <a:xfrm>
              <a:off x="2036032" y="809927"/>
              <a:ext cx="276525" cy="34025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Comfortaa"/>
                </a:rPr>
                <a:t>C</a:t>
              </a:r>
            </a:p>
          </p:txBody>
        </p:sp>
      </p:grpSp>
      <p:pic>
        <p:nvPicPr>
          <p:cNvPr id="2887" name="Google Shape;2887;p106"/>
          <p:cNvPicPr preferRelativeResize="0"/>
          <p:nvPr/>
        </p:nvPicPr>
        <p:blipFill rotWithShape="1">
          <a:blip r:embed="rId5">
            <a:alphaModFix/>
          </a:blip>
          <a:srcRect b="4652" l="35132" r="23500" t="0"/>
          <a:stretch/>
        </p:blipFill>
        <p:spPr>
          <a:xfrm>
            <a:off x="3861588" y="757257"/>
            <a:ext cx="410033" cy="7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8" name="Google Shape;2888;p106"/>
          <p:cNvPicPr preferRelativeResize="0"/>
          <p:nvPr/>
        </p:nvPicPr>
        <p:blipFill rotWithShape="1">
          <a:blip r:embed="rId5">
            <a:alphaModFix/>
          </a:blip>
          <a:srcRect b="4652" l="35132" r="23500" t="0"/>
          <a:stretch/>
        </p:blipFill>
        <p:spPr>
          <a:xfrm>
            <a:off x="3911943" y="2005396"/>
            <a:ext cx="410033" cy="7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9" name="Google Shape;2889;p106"/>
          <p:cNvPicPr preferRelativeResize="0"/>
          <p:nvPr/>
        </p:nvPicPr>
        <p:blipFill rotWithShape="1">
          <a:blip r:embed="rId5">
            <a:alphaModFix/>
          </a:blip>
          <a:srcRect b="4652" l="35132" r="23500" t="0"/>
          <a:stretch/>
        </p:blipFill>
        <p:spPr>
          <a:xfrm>
            <a:off x="3861588" y="3068614"/>
            <a:ext cx="410033" cy="7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0" name="Google Shape;2890;p106"/>
          <p:cNvPicPr preferRelativeResize="0"/>
          <p:nvPr/>
        </p:nvPicPr>
        <p:blipFill rotWithShape="1">
          <a:blip r:embed="rId5">
            <a:alphaModFix/>
          </a:blip>
          <a:srcRect b="4652" l="35132" r="23500" t="0"/>
          <a:stretch/>
        </p:blipFill>
        <p:spPr>
          <a:xfrm>
            <a:off x="3873186" y="4165948"/>
            <a:ext cx="410033" cy="795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1" name="Google Shape;2891;p106"/>
          <p:cNvGrpSpPr/>
          <p:nvPr/>
        </p:nvGrpSpPr>
        <p:grpSpPr>
          <a:xfrm>
            <a:off x="4647906" y="1663623"/>
            <a:ext cx="4306838" cy="2420447"/>
            <a:chOff x="5077450" y="1449825"/>
            <a:chExt cx="4196879" cy="2094900"/>
          </a:xfrm>
        </p:grpSpPr>
        <p:sp>
          <p:nvSpPr>
            <p:cNvPr id="2892" name="Google Shape;2892;p106"/>
            <p:cNvSpPr/>
            <p:nvPr/>
          </p:nvSpPr>
          <p:spPr>
            <a:xfrm>
              <a:off x="5077450" y="1449825"/>
              <a:ext cx="239100" cy="209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106"/>
            <p:cNvSpPr/>
            <p:nvPr/>
          </p:nvSpPr>
          <p:spPr>
            <a:xfrm>
              <a:off x="5407260" y="1543259"/>
              <a:ext cx="239100" cy="19548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106"/>
            <p:cNvSpPr/>
            <p:nvPr/>
          </p:nvSpPr>
          <p:spPr>
            <a:xfrm>
              <a:off x="5737082" y="1573161"/>
              <a:ext cx="239100" cy="1876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106"/>
            <p:cNvSpPr/>
            <p:nvPr/>
          </p:nvSpPr>
          <p:spPr>
            <a:xfrm>
              <a:off x="6066892" y="1602182"/>
              <a:ext cx="239100" cy="1806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106"/>
            <p:cNvSpPr/>
            <p:nvPr/>
          </p:nvSpPr>
          <p:spPr>
            <a:xfrm>
              <a:off x="6396714" y="1640442"/>
              <a:ext cx="239100" cy="17379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106"/>
            <p:cNvSpPr/>
            <p:nvPr/>
          </p:nvSpPr>
          <p:spPr>
            <a:xfrm>
              <a:off x="6726524" y="1674083"/>
              <a:ext cx="239100" cy="16671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106"/>
            <p:cNvSpPr/>
            <p:nvPr/>
          </p:nvSpPr>
          <p:spPr>
            <a:xfrm>
              <a:off x="7056346" y="1737626"/>
              <a:ext cx="239100" cy="158490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106"/>
            <p:cNvSpPr/>
            <p:nvPr/>
          </p:nvSpPr>
          <p:spPr>
            <a:xfrm>
              <a:off x="7386156" y="1775004"/>
              <a:ext cx="239100" cy="149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106"/>
            <p:cNvSpPr/>
            <p:nvPr/>
          </p:nvSpPr>
          <p:spPr>
            <a:xfrm>
              <a:off x="7715966" y="1812382"/>
              <a:ext cx="239100" cy="14205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106"/>
            <p:cNvSpPr/>
            <p:nvPr/>
          </p:nvSpPr>
          <p:spPr>
            <a:xfrm>
              <a:off x="8045787" y="1849760"/>
              <a:ext cx="239100" cy="13419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106"/>
            <p:cNvSpPr/>
            <p:nvPr/>
          </p:nvSpPr>
          <p:spPr>
            <a:xfrm>
              <a:off x="8375597" y="1893968"/>
              <a:ext cx="239100" cy="12603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106"/>
            <p:cNvSpPr/>
            <p:nvPr/>
          </p:nvSpPr>
          <p:spPr>
            <a:xfrm>
              <a:off x="8705419" y="1931980"/>
              <a:ext cx="239100" cy="11925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106"/>
            <p:cNvSpPr/>
            <p:nvPr/>
          </p:nvSpPr>
          <p:spPr>
            <a:xfrm>
              <a:off x="9035229" y="1969382"/>
              <a:ext cx="239100" cy="11214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106"/>
            <p:cNvSpPr txBox="1"/>
            <p:nvPr/>
          </p:nvSpPr>
          <p:spPr>
            <a:xfrm>
              <a:off x="5422940" y="2394389"/>
              <a:ext cx="239100" cy="221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/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600">
                <a:solidFill>
                  <a:srgbClr val="FFFFFF"/>
                </a:solidFill>
              </a:endParaRPr>
            </a:p>
          </p:txBody>
        </p:sp>
        <p:sp>
          <p:nvSpPr>
            <p:cNvPr id="2906" name="Google Shape;2906;p106"/>
            <p:cNvSpPr/>
            <p:nvPr/>
          </p:nvSpPr>
          <p:spPr>
            <a:xfrm>
              <a:off x="5141892" y="2464644"/>
              <a:ext cx="110336" cy="13082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C</a:t>
              </a:r>
            </a:p>
          </p:txBody>
        </p:sp>
        <p:sp>
          <p:nvSpPr>
            <p:cNvPr id="2907" name="Google Shape;2907;p106"/>
            <p:cNvSpPr/>
            <p:nvPr/>
          </p:nvSpPr>
          <p:spPr>
            <a:xfrm>
              <a:off x="5473830" y="2466766"/>
              <a:ext cx="106092" cy="1265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D</a:t>
              </a:r>
            </a:p>
          </p:txBody>
        </p:sp>
        <p:sp>
          <p:nvSpPr>
            <p:cNvPr id="2908" name="Google Shape;2908;p106"/>
            <p:cNvSpPr/>
            <p:nvPr/>
          </p:nvSpPr>
          <p:spPr>
            <a:xfrm>
              <a:off x="5801518" y="2464644"/>
              <a:ext cx="96190" cy="1265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E</a:t>
              </a:r>
            </a:p>
          </p:txBody>
        </p:sp>
        <p:sp>
          <p:nvSpPr>
            <p:cNvPr id="2909" name="Google Shape;2909;p106"/>
            <p:cNvSpPr/>
            <p:nvPr/>
          </p:nvSpPr>
          <p:spPr>
            <a:xfrm>
              <a:off x="6133462" y="2466766"/>
              <a:ext cx="86819" cy="1265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F</a:t>
              </a:r>
            </a:p>
          </p:txBody>
        </p:sp>
        <p:sp>
          <p:nvSpPr>
            <p:cNvPr id="2910" name="Google Shape;2910;p106"/>
            <p:cNvSpPr/>
            <p:nvPr/>
          </p:nvSpPr>
          <p:spPr>
            <a:xfrm>
              <a:off x="6471840" y="2458697"/>
              <a:ext cx="118293" cy="13082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G</a:t>
              </a:r>
            </a:p>
          </p:txBody>
        </p:sp>
        <p:sp>
          <p:nvSpPr>
            <p:cNvPr id="2911" name="Google Shape;2911;p106"/>
            <p:cNvSpPr/>
            <p:nvPr/>
          </p:nvSpPr>
          <p:spPr>
            <a:xfrm>
              <a:off x="6782656" y="2460818"/>
              <a:ext cx="126957" cy="1265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A</a:t>
              </a:r>
            </a:p>
          </p:txBody>
        </p:sp>
        <p:sp>
          <p:nvSpPr>
            <p:cNvPr id="2912" name="Google Shape;2912;p106"/>
            <p:cNvSpPr/>
            <p:nvPr/>
          </p:nvSpPr>
          <p:spPr>
            <a:xfrm>
              <a:off x="7131466" y="2458697"/>
              <a:ext cx="106092" cy="1265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B</a:t>
              </a:r>
            </a:p>
          </p:txBody>
        </p:sp>
        <p:sp>
          <p:nvSpPr>
            <p:cNvPr id="2913" name="Google Shape;2913;p106"/>
            <p:cNvSpPr/>
            <p:nvPr/>
          </p:nvSpPr>
          <p:spPr>
            <a:xfrm>
              <a:off x="7450598" y="2462522"/>
              <a:ext cx="110336" cy="13082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C</a:t>
              </a:r>
            </a:p>
          </p:txBody>
        </p:sp>
        <p:sp>
          <p:nvSpPr>
            <p:cNvPr id="2914" name="Google Shape;2914;p106"/>
            <p:cNvSpPr/>
            <p:nvPr/>
          </p:nvSpPr>
          <p:spPr>
            <a:xfrm>
              <a:off x="7785756" y="2462734"/>
              <a:ext cx="106092" cy="1265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D</a:t>
              </a:r>
            </a:p>
          </p:txBody>
        </p:sp>
        <p:sp>
          <p:nvSpPr>
            <p:cNvPr id="2915" name="Google Shape;2915;p106"/>
            <p:cNvSpPr/>
            <p:nvPr/>
          </p:nvSpPr>
          <p:spPr>
            <a:xfrm>
              <a:off x="8096571" y="2464856"/>
              <a:ext cx="96190" cy="1265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E</a:t>
              </a:r>
            </a:p>
          </p:txBody>
        </p:sp>
        <p:sp>
          <p:nvSpPr>
            <p:cNvPr id="2916" name="Google Shape;2916;p106"/>
            <p:cNvSpPr/>
            <p:nvPr/>
          </p:nvSpPr>
          <p:spPr>
            <a:xfrm>
              <a:off x="8445382" y="2462734"/>
              <a:ext cx="86819" cy="1265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F</a:t>
              </a:r>
            </a:p>
          </p:txBody>
        </p:sp>
        <p:sp>
          <p:nvSpPr>
            <p:cNvPr id="2917" name="Google Shape;2917;p106"/>
            <p:cNvSpPr/>
            <p:nvPr/>
          </p:nvSpPr>
          <p:spPr>
            <a:xfrm>
              <a:off x="8764513" y="2466560"/>
              <a:ext cx="118293" cy="13082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G</a:t>
              </a:r>
            </a:p>
          </p:txBody>
        </p:sp>
        <p:sp>
          <p:nvSpPr>
            <p:cNvPr id="2918" name="Google Shape;2918;p106"/>
            <p:cNvSpPr/>
            <p:nvPr/>
          </p:nvSpPr>
          <p:spPr>
            <a:xfrm>
              <a:off x="9098567" y="2464632"/>
              <a:ext cx="126957" cy="1265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Arial"/>
                </a:rPr>
                <a:t>A</a:t>
              </a:r>
            </a:p>
          </p:txBody>
        </p:sp>
      </p:grpSp>
      <p:pic>
        <p:nvPicPr>
          <p:cNvPr id="2919" name="Google Shape;2919;p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8513" y="1290818"/>
            <a:ext cx="400213" cy="465782"/>
          </a:xfrm>
          <a:prstGeom prst="rect">
            <a:avLst/>
          </a:prstGeom>
          <a:noFill/>
          <a:ln>
            <a:noFill/>
          </a:ln>
        </p:spPr>
      </p:pic>
      <p:sp>
        <p:nvSpPr>
          <p:cNvPr id="2920" name="Google Shape;2920;p106"/>
          <p:cNvSpPr/>
          <p:nvPr/>
        </p:nvSpPr>
        <p:spPr>
          <a:xfrm>
            <a:off x="7037225" y="1792200"/>
            <a:ext cx="202800" cy="213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921" name="Google Shape;2921;p106"/>
          <p:cNvSpPr txBox="1"/>
          <p:nvPr/>
        </p:nvSpPr>
        <p:spPr>
          <a:xfrm>
            <a:off x="0" y="0"/>
            <a:ext cx="9144000" cy="446400"/>
          </a:xfrm>
          <a:prstGeom prst="rect">
            <a:avLst/>
          </a:prstGeom>
          <a:solidFill>
            <a:srgbClr val="EAD1DC"/>
          </a:solidFill>
          <a:ln cap="flat" cmpd="sng" w="38100">
            <a:solidFill>
              <a:srgbClr val="CB6C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C3249"/>
                </a:solidFill>
                <a:latin typeface="Georgia"/>
                <a:ea typeface="Georgia"/>
                <a:cs typeface="Georgia"/>
                <a:sym typeface="Georgia"/>
              </a:rPr>
              <a:t>I can </a:t>
            </a:r>
            <a:r>
              <a:rPr b="1"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SING</a:t>
            </a:r>
            <a:r>
              <a:rPr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b="1"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PLAY</a:t>
            </a:r>
            <a:r>
              <a:rPr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 the </a:t>
            </a:r>
            <a:r>
              <a:rPr b="1"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Resting Tone</a:t>
            </a:r>
            <a:r>
              <a:rPr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b="1"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Major</a:t>
            </a:r>
            <a:r>
              <a:rPr lang="en" sz="17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 tonality </a:t>
            </a:r>
            <a:r>
              <a:rPr lang="en" sz="1700">
                <a:solidFill>
                  <a:srgbClr val="1C3249"/>
                </a:solidFill>
                <a:latin typeface="Georgia"/>
                <a:ea typeface="Georgia"/>
                <a:cs typeface="Georgia"/>
                <a:sym typeface="Georgia"/>
              </a:rPr>
              <a:t>using solfege </a:t>
            </a:r>
            <a:r>
              <a:rPr lang="en" sz="1700">
                <a:solidFill>
                  <a:schemeClr val="accent6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b="1" lang="en" sz="1700">
                <a:solidFill>
                  <a:schemeClr val="accent6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Do</a:t>
            </a:r>
            <a:r>
              <a:rPr lang="en" sz="1700">
                <a:solidFill>
                  <a:schemeClr val="accent6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n" sz="1700">
                <a:solidFill>
                  <a:srgbClr val="1C3249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b="1" sz="2000"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22" name="Google Shape;2922;p106" title="Bouncy Song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9449" y="3758775"/>
            <a:ext cx="1298075" cy="1298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76200">
              <a:srgbClr val="000000">
                <a:alpha val="50000"/>
              </a:srgbClr>
            </a:outerShdw>
          </a:effectLst>
        </p:spPr>
      </p:pic>
      <p:pic>
        <p:nvPicPr>
          <p:cNvPr id="2923" name="Google Shape;2923;p10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4477" y="2665800"/>
            <a:ext cx="1156838" cy="9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4" name="Google Shape;2924;p10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7463573" y="3020274"/>
            <a:ext cx="1105521" cy="892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8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9" name="Google Shape;2929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00" y="461700"/>
            <a:ext cx="4041751" cy="447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0" name="Google Shape;2930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405" y="723313"/>
            <a:ext cx="4321195" cy="369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1" name="Google Shape;2931;p107" title="Bouncy Song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6374" y="3751525"/>
            <a:ext cx="1298075" cy="1298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76200">
              <a:srgbClr val="000000">
                <a:alpha val="50000"/>
              </a:srgbClr>
            </a:outerShdw>
          </a:effectLst>
        </p:spPr>
      </p:pic>
      <p:sp>
        <p:nvSpPr>
          <p:cNvPr id="2932" name="Google Shape;2932;p107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solidFill>
            <a:srgbClr val="EAD1DC"/>
          </a:solidFill>
          <a:ln cap="flat" cmpd="sng" w="38100">
            <a:solidFill>
              <a:srgbClr val="CB6C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C3249"/>
                </a:solidFill>
                <a:latin typeface="Georgia"/>
                <a:ea typeface="Georgia"/>
                <a:cs typeface="Georgia"/>
                <a:sym typeface="Georgia"/>
              </a:rPr>
              <a:t>I can </a:t>
            </a:r>
            <a:r>
              <a:rPr b="1" lang="en" sz="18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SING</a:t>
            </a:r>
            <a:r>
              <a:rPr lang="en" sz="18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b="1" lang="en" sz="18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PLAY</a:t>
            </a:r>
            <a:r>
              <a:rPr lang="en" sz="18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 at the </a:t>
            </a:r>
            <a:r>
              <a:rPr b="1" lang="en" sz="1800">
                <a:solidFill>
                  <a:srgbClr val="1C3249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SAME TIME.</a:t>
            </a:r>
            <a:endParaRPr b="1" sz="2100"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usical Instruments by Slidesgo">
  <a:themeElements>
    <a:clrScheme name="Simple Light">
      <a:dk1>
        <a:srgbClr val="1B2993"/>
      </a:dk1>
      <a:lt1>
        <a:srgbClr val="FDF0DB"/>
      </a:lt1>
      <a:dk2>
        <a:srgbClr val="CBACFD"/>
      </a:dk2>
      <a:lt2>
        <a:srgbClr val="DEA2E9"/>
      </a:lt2>
      <a:accent1>
        <a:srgbClr val="8672E8"/>
      </a:accent1>
      <a:accent2>
        <a:srgbClr val="B3A9FF"/>
      </a:accent2>
      <a:accent3>
        <a:srgbClr val="FFFFFF"/>
      </a:accent3>
      <a:accent4>
        <a:srgbClr val="FFE664"/>
      </a:accent4>
      <a:accent5>
        <a:srgbClr val="FFC553"/>
      </a:accent5>
      <a:accent6>
        <a:srgbClr val="FFA343"/>
      </a:accent6>
      <a:hlink>
        <a:srgbClr val="1B29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ong Composing Activities for Elementary by Slidesgo">
  <a:themeElements>
    <a:clrScheme name="Simple Light">
      <a:dk1>
        <a:srgbClr val="313131"/>
      </a:dk1>
      <a:lt1>
        <a:srgbClr val="024A90"/>
      </a:lt1>
      <a:dk2>
        <a:srgbClr val="29AEFD"/>
      </a:dk2>
      <a:lt2>
        <a:srgbClr val="FD6085"/>
      </a:lt2>
      <a:accent1>
        <a:srgbClr val="FFE5E7"/>
      </a:accent1>
      <a:accent2>
        <a:srgbClr val="F19A4F"/>
      </a:accent2>
      <a:accent3>
        <a:srgbClr val="F9D555"/>
      </a:accent3>
      <a:accent4>
        <a:srgbClr val="6DE2D4"/>
      </a:accent4>
      <a:accent5>
        <a:srgbClr val="A089E4"/>
      </a:accent5>
      <a:accent6>
        <a:srgbClr val="FFFFFF"/>
      </a:accent6>
      <a:hlink>
        <a:srgbClr val="3131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